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860" r:id="rId2"/>
    <p:sldId id="866" r:id="rId3"/>
    <p:sldId id="887" r:id="rId4"/>
    <p:sldId id="864" r:id="rId5"/>
    <p:sldId id="867" r:id="rId6"/>
    <p:sldId id="868" r:id="rId7"/>
    <p:sldId id="874" r:id="rId8"/>
    <p:sldId id="875" r:id="rId9"/>
    <p:sldId id="861" r:id="rId10"/>
    <p:sldId id="890" r:id="rId11"/>
    <p:sldId id="891" r:id="rId12"/>
    <p:sldId id="894" r:id="rId13"/>
    <p:sldId id="895" r:id="rId14"/>
    <p:sldId id="884" r:id="rId15"/>
    <p:sldId id="892" r:id="rId16"/>
    <p:sldId id="896" r:id="rId17"/>
    <p:sldId id="897" r:id="rId18"/>
    <p:sldId id="898" r:id="rId19"/>
    <p:sldId id="885" r:id="rId20"/>
    <p:sldId id="899" r:id="rId21"/>
    <p:sldId id="900" r:id="rId22"/>
    <p:sldId id="901" r:id="rId23"/>
    <p:sldId id="902" r:id="rId24"/>
    <p:sldId id="886" r:id="rId25"/>
    <p:sldId id="903" r:id="rId26"/>
    <p:sldId id="907" r:id="rId27"/>
    <p:sldId id="908" r:id="rId28"/>
    <p:sldId id="909" r:id="rId29"/>
    <p:sldId id="873" r:id="rId30"/>
  </p:sldIdLst>
  <p:sldSz cx="12192000" cy="6858000"/>
  <p:notesSz cx="6858000" cy="9144000"/>
  <p:embeddedFontLst>
    <p:embeddedFont>
      <p:font typeface="Angsana New" panose="02020603050405020304" pitchFamily="18" charset="-34"/>
      <p:regular r:id="rId32"/>
      <p:bold r:id="rId33"/>
      <p:italic r:id="rId34"/>
      <p:boldItalic r:id="rId35"/>
    </p:embeddedFont>
    <p:embeddedFont>
      <p:font typeface="CookieRunOTF Regular" panose="020B0600000101010101" pitchFamily="34" charset="-127"/>
      <p:regular r:id="rId36"/>
    </p:embeddedFont>
    <p:embeddedFont>
      <p:font typeface="HY견고딕" panose="02030600000101010101" pitchFamily="18" charset="-127"/>
      <p:regular r:id="rId37"/>
    </p:embeddedFont>
    <p:embeddedFont>
      <p:font typeface="Mapo한아름" panose="02000500000000000000" pitchFamily="2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89"/>
    <a:srgbClr val="676458"/>
    <a:srgbClr val="D6C79F"/>
    <a:srgbClr val="BFBFBF"/>
    <a:srgbClr val="FFA5B4"/>
    <a:srgbClr val="F5EDD1"/>
    <a:srgbClr val="948E75"/>
    <a:srgbClr val="50473A"/>
    <a:srgbClr val="1D364A"/>
    <a:srgbClr val="40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22E2F1-B8FC-44A5-B991-46E43D9FB5AF}" v="18" dt="2020-06-07T21:01:07.1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87" autoAdjust="0"/>
    <p:restoredTop sz="93009" autoAdjust="0"/>
  </p:normalViewPr>
  <p:slideViewPr>
    <p:cSldViewPr snapToGrid="0">
      <p:cViewPr varScale="1">
        <p:scale>
          <a:sx n="80" d="100"/>
          <a:sy n="80" d="100"/>
        </p:scale>
        <p:origin x="53" y="19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001f266f55c94c3a" providerId="LiveId" clId="{D042432A-80DB-49F4-B1D8-101609DCE72A}"/>
    <pc:docChg chg="modSld">
      <pc:chgData name="" userId="001f266f55c94c3a" providerId="LiveId" clId="{D042432A-80DB-49F4-B1D8-101609DCE72A}" dt="2020-06-07T21:01:07.193" v="17"/>
      <pc:docMkLst>
        <pc:docMk/>
      </pc:docMkLst>
      <pc:sldChg chg="modSp">
        <pc:chgData name="" userId="001f266f55c94c3a" providerId="LiveId" clId="{D042432A-80DB-49F4-B1D8-101609DCE72A}" dt="2020-06-07T21:01:07.193" v="17"/>
        <pc:sldMkLst>
          <pc:docMk/>
          <pc:sldMk cId="3248026894" sldId="900"/>
        </pc:sldMkLst>
        <pc:spChg chg="mod">
          <ac:chgData name="" userId="001f266f55c94c3a" providerId="LiveId" clId="{D042432A-80DB-49F4-B1D8-101609DCE72A}" dt="2020-06-07T21:01:07.193" v="17"/>
          <ac:spMkLst>
            <pc:docMk/>
            <pc:sldMk cId="3248026894" sldId="900"/>
            <ac:spMk id="37" creationId="{D676EE9A-DE3E-420A-858B-3EADD33356F5}"/>
          </ac:spMkLst>
        </pc:spChg>
      </pc:sldChg>
      <pc:sldChg chg="modSp">
        <pc:chgData name="" userId="001f266f55c94c3a" providerId="LiveId" clId="{D042432A-80DB-49F4-B1D8-101609DCE72A}" dt="2020-06-07T21:00:50.611" v="4" actId="122"/>
        <pc:sldMkLst>
          <pc:docMk/>
          <pc:sldMk cId="2530973452" sldId="902"/>
        </pc:sldMkLst>
        <pc:spChg chg="mod">
          <ac:chgData name="" userId="001f266f55c94c3a" providerId="LiveId" clId="{D042432A-80DB-49F4-B1D8-101609DCE72A}" dt="2020-06-07T21:00:50.611" v="4" actId="122"/>
          <ac:spMkLst>
            <pc:docMk/>
            <pc:sldMk cId="2530973452" sldId="902"/>
            <ac:spMk id="40" creationId="{7A841B3F-51E9-4A36-93BE-F221AB8E6C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B4F4D-A297-4673-A4AB-635F48FE4215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724C1-4281-456E-AE91-BC6353E624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6352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B724C1-4281-456E-AE91-BC6353E6241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29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62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98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02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90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938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1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75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70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0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0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5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C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/>
              <a:t>2020-06-08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964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nneagram.com:9001/enneagram.ht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2647042" y="2191536"/>
            <a:ext cx="7004336" cy="2308871"/>
          </a:xfrm>
          <a:prstGeom prst="rect">
            <a:avLst/>
          </a:prstGeom>
          <a:solidFill>
            <a:srgbClr val="4F47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133908" y="1942318"/>
            <a:ext cx="2881390" cy="2881390"/>
            <a:chOff x="14424025" y="3284212"/>
            <a:chExt cx="725488" cy="725488"/>
          </a:xfrm>
        </p:grpSpPr>
        <p:sp>
          <p:nvSpPr>
            <p:cNvPr id="56" name="Freeform 54"/>
            <p:cNvSpPr>
              <a:spLocks/>
            </p:cNvSpPr>
            <p:nvPr/>
          </p:nvSpPr>
          <p:spPr bwMode="auto">
            <a:xfrm>
              <a:off x="14424025" y="3284212"/>
              <a:ext cx="725488" cy="725488"/>
            </a:xfrm>
            <a:prstGeom prst="ellipse">
              <a:avLst/>
            </a:prstGeom>
            <a:solidFill>
              <a:srgbClr val="2C281F"/>
            </a:solidFill>
            <a:ln w="254000">
              <a:solidFill>
                <a:srgbClr val="2C281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7" name="Freeform 55"/>
            <p:cNvSpPr>
              <a:spLocks/>
            </p:cNvSpPr>
            <p:nvPr/>
          </p:nvSpPr>
          <p:spPr bwMode="auto">
            <a:xfrm>
              <a:off x="14458950" y="3320724"/>
              <a:ext cx="655638" cy="654050"/>
            </a:xfrm>
            <a:prstGeom prst="ellipse">
              <a:avLst/>
            </a:prstGeom>
            <a:solidFill>
              <a:srgbClr val="E2D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8" name="Freeform 56"/>
            <p:cNvSpPr>
              <a:spLocks/>
            </p:cNvSpPr>
            <p:nvPr/>
          </p:nvSpPr>
          <p:spPr bwMode="auto">
            <a:xfrm>
              <a:off x="14479588" y="3339774"/>
              <a:ext cx="615950" cy="615950"/>
            </a:xfrm>
            <a:prstGeom prst="ellipse">
              <a:avLst/>
            </a:prstGeom>
            <a:solidFill>
              <a:srgbClr val="948E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Freeform 58"/>
            <p:cNvSpPr>
              <a:spLocks/>
            </p:cNvSpPr>
            <p:nvPr/>
          </p:nvSpPr>
          <p:spPr bwMode="auto">
            <a:xfrm>
              <a:off x="14558963" y="3419149"/>
              <a:ext cx="455613" cy="455613"/>
            </a:xfrm>
            <a:prstGeom prst="ellipse">
              <a:avLst/>
            </a:pr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Freeform 59"/>
            <p:cNvSpPr>
              <a:spLocks/>
            </p:cNvSpPr>
            <p:nvPr/>
          </p:nvSpPr>
          <p:spPr bwMode="auto">
            <a:xfrm>
              <a:off x="14597063" y="3457249"/>
              <a:ext cx="379413" cy="379413"/>
            </a:xfrm>
            <a:custGeom>
              <a:avLst/>
              <a:gdLst>
                <a:gd name="T0" fmla="*/ 719 w 719"/>
                <a:gd name="T1" fmla="*/ 360 h 718"/>
                <a:gd name="T2" fmla="*/ 718 w 719"/>
                <a:gd name="T3" fmla="*/ 396 h 718"/>
                <a:gd name="T4" fmla="*/ 703 w 719"/>
                <a:gd name="T5" fmla="*/ 466 h 718"/>
                <a:gd name="T6" fmla="*/ 676 w 719"/>
                <a:gd name="T7" fmla="*/ 531 h 718"/>
                <a:gd name="T8" fmla="*/ 637 w 719"/>
                <a:gd name="T9" fmla="*/ 589 h 718"/>
                <a:gd name="T10" fmla="*/ 588 w 719"/>
                <a:gd name="T11" fmla="*/ 636 h 718"/>
                <a:gd name="T12" fmla="*/ 532 w 719"/>
                <a:gd name="T13" fmla="*/ 675 h 718"/>
                <a:gd name="T14" fmla="*/ 467 w 719"/>
                <a:gd name="T15" fmla="*/ 703 h 718"/>
                <a:gd name="T16" fmla="*/ 397 w 719"/>
                <a:gd name="T17" fmla="*/ 717 h 718"/>
                <a:gd name="T18" fmla="*/ 361 w 719"/>
                <a:gd name="T19" fmla="*/ 718 h 718"/>
                <a:gd name="T20" fmla="*/ 323 w 719"/>
                <a:gd name="T21" fmla="*/ 717 h 718"/>
                <a:gd name="T22" fmla="*/ 253 w 719"/>
                <a:gd name="T23" fmla="*/ 703 h 718"/>
                <a:gd name="T24" fmla="*/ 189 w 719"/>
                <a:gd name="T25" fmla="*/ 675 h 718"/>
                <a:gd name="T26" fmla="*/ 132 w 719"/>
                <a:gd name="T27" fmla="*/ 636 h 718"/>
                <a:gd name="T28" fmla="*/ 83 w 719"/>
                <a:gd name="T29" fmla="*/ 589 h 718"/>
                <a:gd name="T30" fmla="*/ 44 w 719"/>
                <a:gd name="T31" fmla="*/ 531 h 718"/>
                <a:gd name="T32" fmla="*/ 16 w 719"/>
                <a:gd name="T33" fmla="*/ 466 h 718"/>
                <a:gd name="T34" fmla="*/ 2 w 719"/>
                <a:gd name="T35" fmla="*/ 396 h 718"/>
                <a:gd name="T36" fmla="*/ 0 w 719"/>
                <a:gd name="T37" fmla="*/ 360 h 718"/>
                <a:gd name="T38" fmla="*/ 2 w 719"/>
                <a:gd name="T39" fmla="*/ 322 h 718"/>
                <a:gd name="T40" fmla="*/ 16 w 719"/>
                <a:gd name="T41" fmla="*/ 252 h 718"/>
                <a:gd name="T42" fmla="*/ 44 w 719"/>
                <a:gd name="T43" fmla="*/ 188 h 718"/>
                <a:gd name="T44" fmla="*/ 83 w 719"/>
                <a:gd name="T45" fmla="*/ 131 h 718"/>
                <a:gd name="T46" fmla="*/ 132 w 719"/>
                <a:gd name="T47" fmla="*/ 82 h 718"/>
                <a:gd name="T48" fmla="*/ 189 w 719"/>
                <a:gd name="T49" fmla="*/ 43 h 718"/>
                <a:gd name="T50" fmla="*/ 253 w 719"/>
                <a:gd name="T51" fmla="*/ 16 h 718"/>
                <a:gd name="T52" fmla="*/ 323 w 719"/>
                <a:gd name="T53" fmla="*/ 1 h 718"/>
                <a:gd name="T54" fmla="*/ 361 w 719"/>
                <a:gd name="T55" fmla="*/ 0 h 718"/>
                <a:gd name="T56" fmla="*/ 397 w 719"/>
                <a:gd name="T57" fmla="*/ 1 h 718"/>
                <a:gd name="T58" fmla="*/ 467 w 719"/>
                <a:gd name="T59" fmla="*/ 16 h 718"/>
                <a:gd name="T60" fmla="*/ 532 w 719"/>
                <a:gd name="T61" fmla="*/ 43 h 718"/>
                <a:gd name="T62" fmla="*/ 588 w 719"/>
                <a:gd name="T63" fmla="*/ 82 h 718"/>
                <a:gd name="T64" fmla="*/ 637 w 719"/>
                <a:gd name="T65" fmla="*/ 131 h 718"/>
                <a:gd name="T66" fmla="*/ 676 w 719"/>
                <a:gd name="T67" fmla="*/ 188 h 718"/>
                <a:gd name="T68" fmla="*/ 703 w 719"/>
                <a:gd name="T69" fmla="*/ 252 h 718"/>
                <a:gd name="T70" fmla="*/ 718 w 719"/>
                <a:gd name="T71" fmla="*/ 322 h 718"/>
                <a:gd name="T72" fmla="*/ 719 w 719"/>
                <a:gd name="T73" fmla="*/ 36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9" h="718">
                  <a:moveTo>
                    <a:pt x="719" y="360"/>
                  </a:moveTo>
                  <a:lnTo>
                    <a:pt x="718" y="396"/>
                  </a:lnTo>
                  <a:lnTo>
                    <a:pt x="703" y="466"/>
                  </a:lnTo>
                  <a:lnTo>
                    <a:pt x="676" y="531"/>
                  </a:lnTo>
                  <a:lnTo>
                    <a:pt x="637" y="589"/>
                  </a:lnTo>
                  <a:lnTo>
                    <a:pt x="588" y="636"/>
                  </a:lnTo>
                  <a:lnTo>
                    <a:pt x="532" y="675"/>
                  </a:lnTo>
                  <a:lnTo>
                    <a:pt x="467" y="703"/>
                  </a:lnTo>
                  <a:lnTo>
                    <a:pt x="397" y="717"/>
                  </a:lnTo>
                  <a:lnTo>
                    <a:pt x="361" y="718"/>
                  </a:lnTo>
                  <a:lnTo>
                    <a:pt x="323" y="717"/>
                  </a:lnTo>
                  <a:lnTo>
                    <a:pt x="253" y="703"/>
                  </a:lnTo>
                  <a:lnTo>
                    <a:pt x="189" y="675"/>
                  </a:lnTo>
                  <a:lnTo>
                    <a:pt x="132" y="636"/>
                  </a:lnTo>
                  <a:lnTo>
                    <a:pt x="83" y="589"/>
                  </a:lnTo>
                  <a:lnTo>
                    <a:pt x="44" y="531"/>
                  </a:lnTo>
                  <a:lnTo>
                    <a:pt x="16" y="466"/>
                  </a:lnTo>
                  <a:lnTo>
                    <a:pt x="2" y="396"/>
                  </a:lnTo>
                  <a:lnTo>
                    <a:pt x="0" y="360"/>
                  </a:lnTo>
                  <a:lnTo>
                    <a:pt x="2" y="322"/>
                  </a:lnTo>
                  <a:lnTo>
                    <a:pt x="16" y="252"/>
                  </a:lnTo>
                  <a:lnTo>
                    <a:pt x="44" y="188"/>
                  </a:lnTo>
                  <a:lnTo>
                    <a:pt x="83" y="131"/>
                  </a:lnTo>
                  <a:lnTo>
                    <a:pt x="132" y="82"/>
                  </a:lnTo>
                  <a:lnTo>
                    <a:pt x="189" y="43"/>
                  </a:lnTo>
                  <a:lnTo>
                    <a:pt x="253" y="16"/>
                  </a:lnTo>
                  <a:lnTo>
                    <a:pt x="323" y="1"/>
                  </a:lnTo>
                  <a:lnTo>
                    <a:pt x="361" y="0"/>
                  </a:lnTo>
                  <a:lnTo>
                    <a:pt x="397" y="1"/>
                  </a:lnTo>
                  <a:lnTo>
                    <a:pt x="467" y="16"/>
                  </a:lnTo>
                  <a:lnTo>
                    <a:pt x="532" y="43"/>
                  </a:lnTo>
                  <a:lnTo>
                    <a:pt x="588" y="82"/>
                  </a:lnTo>
                  <a:lnTo>
                    <a:pt x="637" y="131"/>
                  </a:lnTo>
                  <a:lnTo>
                    <a:pt x="676" y="188"/>
                  </a:lnTo>
                  <a:lnTo>
                    <a:pt x="703" y="252"/>
                  </a:lnTo>
                  <a:lnTo>
                    <a:pt x="718" y="322"/>
                  </a:lnTo>
                  <a:lnTo>
                    <a:pt x="719" y="360"/>
                  </a:lnTo>
                  <a:close/>
                </a:path>
              </a:pathLst>
            </a:custGeom>
            <a:solidFill>
              <a:srgbClr val="2C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Freeform 60"/>
            <p:cNvSpPr>
              <a:spLocks/>
            </p:cNvSpPr>
            <p:nvPr/>
          </p:nvSpPr>
          <p:spPr bwMode="auto">
            <a:xfrm>
              <a:off x="14884400" y="3484237"/>
              <a:ext cx="68263" cy="66675"/>
            </a:xfrm>
            <a:custGeom>
              <a:avLst/>
              <a:gdLst>
                <a:gd name="T0" fmla="*/ 88 w 129"/>
                <a:gd name="T1" fmla="*/ 117 h 128"/>
                <a:gd name="T2" fmla="*/ 80 w 129"/>
                <a:gd name="T3" fmla="*/ 124 h 128"/>
                <a:gd name="T4" fmla="*/ 65 w 129"/>
                <a:gd name="T5" fmla="*/ 128 h 128"/>
                <a:gd name="T6" fmla="*/ 42 w 129"/>
                <a:gd name="T7" fmla="*/ 117 h 128"/>
                <a:gd name="T8" fmla="*/ 26 w 129"/>
                <a:gd name="T9" fmla="*/ 102 h 128"/>
                <a:gd name="T10" fmla="*/ 11 w 129"/>
                <a:gd name="T11" fmla="*/ 87 h 128"/>
                <a:gd name="T12" fmla="*/ 0 w 129"/>
                <a:gd name="T13" fmla="*/ 64 h 128"/>
                <a:gd name="T14" fmla="*/ 5 w 129"/>
                <a:gd name="T15" fmla="*/ 48 h 128"/>
                <a:gd name="T16" fmla="*/ 11 w 129"/>
                <a:gd name="T17" fmla="*/ 41 h 128"/>
                <a:gd name="T18" fmla="*/ 36 w 129"/>
                <a:gd name="T19" fmla="*/ 16 h 128"/>
                <a:gd name="T20" fmla="*/ 44 w 129"/>
                <a:gd name="T21" fmla="*/ 9 h 128"/>
                <a:gd name="T22" fmla="*/ 64 w 129"/>
                <a:gd name="T23" fmla="*/ 0 h 128"/>
                <a:gd name="T24" fmla="*/ 85 w 129"/>
                <a:gd name="T25" fmla="*/ 0 h 128"/>
                <a:gd name="T26" fmla="*/ 104 w 129"/>
                <a:gd name="T27" fmla="*/ 9 h 128"/>
                <a:gd name="T28" fmla="*/ 113 w 129"/>
                <a:gd name="T29" fmla="*/ 16 h 128"/>
                <a:gd name="T30" fmla="*/ 120 w 129"/>
                <a:gd name="T31" fmla="*/ 23 h 128"/>
                <a:gd name="T32" fmla="*/ 129 w 129"/>
                <a:gd name="T33" fmla="*/ 43 h 128"/>
                <a:gd name="T34" fmla="*/ 129 w 129"/>
                <a:gd name="T35" fmla="*/ 65 h 128"/>
                <a:gd name="T36" fmla="*/ 120 w 129"/>
                <a:gd name="T37" fmla="*/ 84 h 128"/>
                <a:gd name="T38" fmla="*/ 113 w 129"/>
                <a:gd name="T39" fmla="*/ 92 h 128"/>
                <a:gd name="T40" fmla="*/ 88 w 129"/>
                <a:gd name="T41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128">
                  <a:moveTo>
                    <a:pt x="88" y="117"/>
                  </a:moveTo>
                  <a:lnTo>
                    <a:pt x="80" y="124"/>
                  </a:lnTo>
                  <a:lnTo>
                    <a:pt x="65" y="128"/>
                  </a:lnTo>
                  <a:lnTo>
                    <a:pt x="42" y="117"/>
                  </a:lnTo>
                  <a:lnTo>
                    <a:pt x="26" y="102"/>
                  </a:lnTo>
                  <a:lnTo>
                    <a:pt x="11" y="87"/>
                  </a:lnTo>
                  <a:lnTo>
                    <a:pt x="0" y="64"/>
                  </a:lnTo>
                  <a:lnTo>
                    <a:pt x="5" y="48"/>
                  </a:lnTo>
                  <a:lnTo>
                    <a:pt x="11" y="41"/>
                  </a:lnTo>
                  <a:lnTo>
                    <a:pt x="36" y="16"/>
                  </a:lnTo>
                  <a:lnTo>
                    <a:pt x="44" y="9"/>
                  </a:lnTo>
                  <a:lnTo>
                    <a:pt x="64" y="0"/>
                  </a:lnTo>
                  <a:lnTo>
                    <a:pt x="85" y="0"/>
                  </a:lnTo>
                  <a:lnTo>
                    <a:pt x="104" y="9"/>
                  </a:lnTo>
                  <a:lnTo>
                    <a:pt x="113" y="16"/>
                  </a:lnTo>
                  <a:lnTo>
                    <a:pt x="120" y="23"/>
                  </a:lnTo>
                  <a:lnTo>
                    <a:pt x="129" y="43"/>
                  </a:lnTo>
                  <a:lnTo>
                    <a:pt x="129" y="65"/>
                  </a:lnTo>
                  <a:lnTo>
                    <a:pt x="120" y="84"/>
                  </a:lnTo>
                  <a:lnTo>
                    <a:pt x="113" y="92"/>
                  </a:lnTo>
                  <a:lnTo>
                    <a:pt x="88" y="117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Freeform 61"/>
            <p:cNvSpPr>
              <a:spLocks/>
            </p:cNvSpPr>
            <p:nvPr/>
          </p:nvSpPr>
          <p:spPr bwMode="auto">
            <a:xfrm>
              <a:off x="14624050" y="3744587"/>
              <a:ext cx="66675" cy="68263"/>
            </a:xfrm>
            <a:custGeom>
              <a:avLst/>
              <a:gdLst>
                <a:gd name="T0" fmla="*/ 40 w 128"/>
                <a:gd name="T1" fmla="*/ 12 h 128"/>
                <a:gd name="T2" fmla="*/ 47 w 128"/>
                <a:gd name="T3" fmla="*/ 5 h 128"/>
                <a:gd name="T4" fmla="*/ 63 w 128"/>
                <a:gd name="T5" fmla="*/ 0 h 128"/>
                <a:gd name="T6" fmla="*/ 86 w 128"/>
                <a:gd name="T7" fmla="*/ 12 h 128"/>
                <a:gd name="T8" fmla="*/ 102 w 128"/>
                <a:gd name="T9" fmla="*/ 26 h 128"/>
                <a:gd name="T10" fmla="*/ 117 w 128"/>
                <a:gd name="T11" fmla="*/ 42 h 128"/>
                <a:gd name="T12" fmla="*/ 128 w 128"/>
                <a:gd name="T13" fmla="*/ 65 h 128"/>
                <a:gd name="T14" fmla="*/ 124 w 128"/>
                <a:gd name="T15" fmla="*/ 81 h 128"/>
                <a:gd name="T16" fmla="*/ 117 w 128"/>
                <a:gd name="T17" fmla="*/ 88 h 128"/>
                <a:gd name="T18" fmla="*/ 92 w 128"/>
                <a:gd name="T19" fmla="*/ 113 h 128"/>
                <a:gd name="T20" fmla="*/ 83 w 128"/>
                <a:gd name="T21" fmla="*/ 120 h 128"/>
                <a:gd name="T22" fmla="*/ 65 w 128"/>
                <a:gd name="T23" fmla="*/ 128 h 128"/>
                <a:gd name="T24" fmla="*/ 43 w 128"/>
                <a:gd name="T25" fmla="*/ 128 h 128"/>
                <a:gd name="T26" fmla="*/ 23 w 128"/>
                <a:gd name="T27" fmla="*/ 120 h 128"/>
                <a:gd name="T28" fmla="*/ 16 w 128"/>
                <a:gd name="T29" fmla="*/ 113 h 128"/>
                <a:gd name="T30" fmla="*/ 9 w 128"/>
                <a:gd name="T31" fmla="*/ 105 h 128"/>
                <a:gd name="T32" fmla="*/ 0 w 128"/>
                <a:gd name="T33" fmla="*/ 85 h 128"/>
                <a:gd name="T34" fmla="*/ 0 w 128"/>
                <a:gd name="T35" fmla="*/ 64 h 128"/>
                <a:gd name="T36" fmla="*/ 9 w 128"/>
                <a:gd name="T37" fmla="*/ 45 h 128"/>
                <a:gd name="T38" fmla="*/ 16 w 128"/>
                <a:gd name="T39" fmla="*/ 36 h 128"/>
                <a:gd name="T40" fmla="*/ 40 w 128"/>
                <a:gd name="T41" fmla="*/ 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40" y="12"/>
                  </a:moveTo>
                  <a:lnTo>
                    <a:pt x="47" y="5"/>
                  </a:lnTo>
                  <a:lnTo>
                    <a:pt x="63" y="0"/>
                  </a:lnTo>
                  <a:lnTo>
                    <a:pt x="86" y="12"/>
                  </a:lnTo>
                  <a:lnTo>
                    <a:pt x="102" y="26"/>
                  </a:lnTo>
                  <a:lnTo>
                    <a:pt x="117" y="42"/>
                  </a:lnTo>
                  <a:lnTo>
                    <a:pt x="128" y="65"/>
                  </a:lnTo>
                  <a:lnTo>
                    <a:pt x="124" y="81"/>
                  </a:lnTo>
                  <a:lnTo>
                    <a:pt x="117" y="88"/>
                  </a:lnTo>
                  <a:lnTo>
                    <a:pt x="92" y="113"/>
                  </a:lnTo>
                  <a:lnTo>
                    <a:pt x="83" y="120"/>
                  </a:lnTo>
                  <a:lnTo>
                    <a:pt x="65" y="128"/>
                  </a:lnTo>
                  <a:lnTo>
                    <a:pt x="43" y="128"/>
                  </a:lnTo>
                  <a:lnTo>
                    <a:pt x="23" y="120"/>
                  </a:lnTo>
                  <a:lnTo>
                    <a:pt x="16" y="113"/>
                  </a:lnTo>
                  <a:lnTo>
                    <a:pt x="9" y="105"/>
                  </a:lnTo>
                  <a:lnTo>
                    <a:pt x="0" y="85"/>
                  </a:lnTo>
                  <a:lnTo>
                    <a:pt x="0" y="64"/>
                  </a:lnTo>
                  <a:lnTo>
                    <a:pt x="9" y="45"/>
                  </a:lnTo>
                  <a:lnTo>
                    <a:pt x="16" y="36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Freeform 62"/>
            <p:cNvSpPr>
              <a:spLocks/>
            </p:cNvSpPr>
            <p:nvPr/>
          </p:nvSpPr>
          <p:spPr bwMode="auto">
            <a:xfrm>
              <a:off x="14884400" y="3744587"/>
              <a:ext cx="68263" cy="68263"/>
            </a:xfrm>
            <a:custGeom>
              <a:avLst/>
              <a:gdLst>
                <a:gd name="T0" fmla="*/ 11 w 129"/>
                <a:gd name="T1" fmla="*/ 88 h 128"/>
                <a:gd name="T2" fmla="*/ 5 w 129"/>
                <a:gd name="T3" fmla="*/ 79 h 128"/>
                <a:gd name="T4" fmla="*/ 0 w 129"/>
                <a:gd name="T5" fmla="*/ 65 h 128"/>
                <a:gd name="T6" fmla="*/ 11 w 129"/>
                <a:gd name="T7" fmla="*/ 42 h 128"/>
                <a:gd name="T8" fmla="*/ 26 w 129"/>
                <a:gd name="T9" fmla="*/ 26 h 128"/>
                <a:gd name="T10" fmla="*/ 42 w 129"/>
                <a:gd name="T11" fmla="*/ 10 h 128"/>
                <a:gd name="T12" fmla="*/ 65 w 129"/>
                <a:gd name="T13" fmla="*/ 0 h 128"/>
                <a:gd name="T14" fmla="*/ 80 w 129"/>
                <a:gd name="T15" fmla="*/ 4 h 128"/>
                <a:gd name="T16" fmla="*/ 88 w 129"/>
                <a:gd name="T17" fmla="*/ 10 h 128"/>
                <a:gd name="T18" fmla="*/ 113 w 129"/>
                <a:gd name="T19" fmla="*/ 36 h 128"/>
                <a:gd name="T20" fmla="*/ 120 w 129"/>
                <a:gd name="T21" fmla="*/ 43 h 128"/>
                <a:gd name="T22" fmla="*/ 129 w 129"/>
                <a:gd name="T23" fmla="*/ 63 h 128"/>
                <a:gd name="T24" fmla="*/ 129 w 129"/>
                <a:gd name="T25" fmla="*/ 85 h 128"/>
                <a:gd name="T26" fmla="*/ 120 w 129"/>
                <a:gd name="T27" fmla="*/ 103 h 128"/>
                <a:gd name="T28" fmla="*/ 113 w 129"/>
                <a:gd name="T29" fmla="*/ 112 h 128"/>
                <a:gd name="T30" fmla="*/ 104 w 129"/>
                <a:gd name="T31" fmla="*/ 119 h 128"/>
                <a:gd name="T32" fmla="*/ 85 w 129"/>
                <a:gd name="T33" fmla="*/ 128 h 128"/>
                <a:gd name="T34" fmla="*/ 64 w 129"/>
                <a:gd name="T35" fmla="*/ 128 h 128"/>
                <a:gd name="T36" fmla="*/ 44 w 129"/>
                <a:gd name="T37" fmla="*/ 119 h 128"/>
                <a:gd name="T38" fmla="*/ 36 w 129"/>
                <a:gd name="T39" fmla="*/ 112 h 128"/>
                <a:gd name="T40" fmla="*/ 11 w 129"/>
                <a:gd name="T4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128">
                  <a:moveTo>
                    <a:pt x="11" y="88"/>
                  </a:moveTo>
                  <a:lnTo>
                    <a:pt x="5" y="79"/>
                  </a:lnTo>
                  <a:lnTo>
                    <a:pt x="0" y="65"/>
                  </a:lnTo>
                  <a:lnTo>
                    <a:pt x="11" y="42"/>
                  </a:lnTo>
                  <a:lnTo>
                    <a:pt x="26" y="26"/>
                  </a:lnTo>
                  <a:lnTo>
                    <a:pt x="42" y="10"/>
                  </a:lnTo>
                  <a:lnTo>
                    <a:pt x="65" y="0"/>
                  </a:lnTo>
                  <a:lnTo>
                    <a:pt x="80" y="4"/>
                  </a:lnTo>
                  <a:lnTo>
                    <a:pt x="88" y="10"/>
                  </a:lnTo>
                  <a:lnTo>
                    <a:pt x="113" y="36"/>
                  </a:lnTo>
                  <a:lnTo>
                    <a:pt x="120" y="43"/>
                  </a:lnTo>
                  <a:lnTo>
                    <a:pt x="129" y="63"/>
                  </a:lnTo>
                  <a:lnTo>
                    <a:pt x="129" y="85"/>
                  </a:lnTo>
                  <a:lnTo>
                    <a:pt x="120" y="103"/>
                  </a:lnTo>
                  <a:lnTo>
                    <a:pt x="113" y="112"/>
                  </a:lnTo>
                  <a:lnTo>
                    <a:pt x="104" y="119"/>
                  </a:lnTo>
                  <a:lnTo>
                    <a:pt x="85" y="128"/>
                  </a:lnTo>
                  <a:lnTo>
                    <a:pt x="64" y="128"/>
                  </a:lnTo>
                  <a:lnTo>
                    <a:pt x="44" y="119"/>
                  </a:lnTo>
                  <a:lnTo>
                    <a:pt x="36" y="112"/>
                  </a:lnTo>
                  <a:lnTo>
                    <a:pt x="11" y="88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63"/>
            <p:cNvSpPr>
              <a:spLocks/>
            </p:cNvSpPr>
            <p:nvPr/>
          </p:nvSpPr>
          <p:spPr bwMode="auto">
            <a:xfrm>
              <a:off x="14622463" y="3484237"/>
              <a:ext cx="66675" cy="66675"/>
            </a:xfrm>
            <a:custGeom>
              <a:avLst/>
              <a:gdLst>
                <a:gd name="T0" fmla="*/ 117 w 127"/>
                <a:gd name="T1" fmla="*/ 41 h 128"/>
                <a:gd name="T2" fmla="*/ 124 w 127"/>
                <a:gd name="T3" fmla="*/ 48 h 128"/>
                <a:gd name="T4" fmla="*/ 127 w 127"/>
                <a:gd name="T5" fmla="*/ 64 h 128"/>
                <a:gd name="T6" fmla="*/ 117 w 127"/>
                <a:gd name="T7" fmla="*/ 87 h 128"/>
                <a:gd name="T8" fmla="*/ 101 w 127"/>
                <a:gd name="T9" fmla="*/ 102 h 128"/>
                <a:gd name="T10" fmla="*/ 87 w 127"/>
                <a:gd name="T11" fmla="*/ 117 h 128"/>
                <a:gd name="T12" fmla="*/ 64 w 127"/>
                <a:gd name="T13" fmla="*/ 128 h 128"/>
                <a:gd name="T14" fmla="*/ 48 w 127"/>
                <a:gd name="T15" fmla="*/ 124 h 128"/>
                <a:gd name="T16" fmla="*/ 41 w 127"/>
                <a:gd name="T17" fmla="*/ 117 h 128"/>
                <a:gd name="T18" fmla="*/ 15 w 127"/>
                <a:gd name="T19" fmla="*/ 92 h 128"/>
                <a:gd name="T20" fmla="*/ 8 w 127"/>
                <a:gd name="T21" fmla="*/ 84 h 128"/>
                <a:gd name="T22" fmla="*/ 0 w 127"/>
                <a:gd name="T23" fmla="*/ 65 h 128"/>
                <a:gd name="T24" fmla="*/ 0 w 127"/>
                <a:gd name="T25" fmla="*/ 43 h 128"/>
                <a:gd name="T26" fmla="*/ 8 w 127"/>
                <a:gd name="T27" fmla="*/ 23 h 128"/>
                <a:gd name="T28" fmla="*/ 15 w 127"/>
                <a:gd name="T29" fmla="*/ 16 h 128"/>
                <a:gd name="T30" fmla="*/ 24 w 127"/>
                <a:gd name="T31" fmla="*/ 9 h 128"/>
                <a:gd name="T32" fmla="*/ 44 w 127"/>
                <a:gd name="T33" fmla="*/ 0 h 128"/>
                <a:gd name="T34" fmla="*/ 64 w 127"/>
                <a:gd name="T35" fmla="*/ 0 h 128"/>
                <a:gd name="T36" fmla="*/ 84 w 127"/>
                <a:gd name="T37" fmla="*/ 9 h 128"/>
                <a:gd name="T38" fmla="*/ 93 w 127"/>
                <a:gd name="T39" fmla="*/ 16 h 128"/>
                <a:gd name="T40" fmla="*/ 117 w 127"/>
                <a:gd name="T4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117" y="41"/>
                  </a:moveTo>
                  <a:lnTo>
                    <a:pt x="124" y="48"/>
                  </a:lnTo>
                  <a:lnTo>
                    <a:pt x="127" y="64"/>
                  </a:lnTo>
                  <a:lnTo>
                    <a:pt x="117" y="87"/>
                  </a:lnTo>
                  <a:lnTo>
                    <a:pt x="101" y="102"/>
                  </a:lnTo>
                  <a:lnTo>
                    <a:pt x="87" y="117"/>
                  </a:lnTo>
                  <a:lnTo>
                    <a:pt x="64" y="128"/>
                  </a:lnTo>
                  <a:lnTo>
                    <a:pt x="48" y="124"/>
                  </a:lnTo>
                  <a:lnTo>
                    <a:pt x="41" y="117"/>
                  </a:lnTo>
                  <a:lnTo>
                    <a:pt x="15" y="92"/>
                  </a:lnTo>
                  <a:lnTo>
                    <a:pt x="8" y="84"/>
                  </a:lnTo>
                  <a:lnTo>
                    <a:pt x="0" y="65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5" y="16"/>
                  </a:lnTo>
                  <a:lnTo>
                    <a:pt x="24" y="9"/>
                  </a:lnTo>
                  <a:lnTo>
                    <a:pt x="44" y="0"/>
                  </a:lnTo>
                  <a:lnTo>
                    <a:pt x="64" y="0"/>
                  </a:lnTo>
                  <a:lnTo>
                    <a:pt x="84" y="9"/>
                  </a:lnTo>
                  <a:lnTo>
                    <a:pt x="93" y="16"/>
                  </a:lnTo>
                  <a:lnTo>
                    <a:pt x="117" y="41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64"/>
            <p:cNvSpPr>
              <a:spLocks/>
            </p:cNvSpPr>
            <p:nvPr/>
          </p:nvSpPr>
          <p:spPr bwMode="auto">
            <a:xfrm>
              <a:off x="14943138" y="3620762"/>
              <a:ext cx="65088" cy="55563"/>
            </a:xfrm>
            <a:custGeom>
              <a:avLst/>
              <a:gdLst>
                <a:gd name="T0" fmla="*/ 33 w 122"/>
                <a:gd name="T1" fmla="*/ 107 h 107"/>
                <a:gd name="T2" fmla="*/ 23 w 122"/>
                <a:gd name="T3" fmla="*/ 107 h 107"/>
                <a:gd name="T4" fmla="*/ 10 w 122"/>
                <a:gd name="T5" fmla="*/ 98 h 107"/>
                <a:gd name="T6" fmla="*/ 0 w 122"/>
                <a:gd name="T7" fmla="*/ 75 h 107"/>
                <a:gd name="T8" fmla="*/ 0 w 122"/>
                <a:gd name="T9" fmla="*/ 53 h 107"/>
                <a:gd name="T10" fmla="*/ 0 w 122"/>
                <a:gd name="T11" fmla="*/ 32 h 107"/>
                <a:gd name="T12" fmla="*/ 8 w 122"/>
                <a:gd name="T13" fmla="*/ 9 h 107"/>
                <a:gd name="T14" fmla="*/ 21 w 122"/>
                <a:gd name="T15" fmla="*/ 0 h 107"/>
                <a:gd name="T16" fmla="*/ 33 w 122"/>
                <a:gd name="T17" fmla="*/ 0 h 107"/>
                <a:gd name="T18" fmla="*/ 69 w 122"/>
                <a:gd name="T19" fmla="*/ 0 h 107"/>
                <a:gd name="T20" fmla="*/ 79 w 122"/>
                <a:gd name="T21" fmla="*/ 0 h 107"/>
                <a:gd name="T22" fmla="*/ 99 w 122"/>
                <a:gd name="T23" fmla="*/ 9 h 107"/>
                <a:gd name="T24" fmla="*/ 114 w 122"/>
                <a:gd name="T25" fmla="*/ 23 h 107"/>
                <a:gd name="T26" fmla="*/ 122 w 122"/>
                <a:gd name="T27" fmla="*/ 43 h 107"/>
                <a:gd name="T28" fmla="*/ 122 w 122"/>
                <a:gd name="T29" fmla="*/ 53 h 107"/>
                <a:gd name="T30" fmla="*/ 122 w 122"/>
                <a:gd name="T31" fmla="*/ 63 h 107"/>
                <a:gd name="T32" fmla="*/ 114 w 122"/>
                <a:gd name="T33" fmla="*/ 84 h 107"/>
                <a:gd name="T34" fmla="*/ 99 w 122"/>
                <a:gd name="T35" fmla="*/ 98 h 107"/>
                <a:gd name="T36" fmla="*/ 79 w 122"/>
                <a:gd name="T37" fmla="*/ 107 h 107"/>
                <a:gd name="T38" fmla="*/ 69 w 122"/>
                <a:gd name="T39" fmla="*/ 107 h 107"/>
                <a:gd name="T40" fmla="*/ 33 w 122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07">
                  <a:moveTo>
                    <a:pt x="33" y="107"/>
                  </a:moveTo>
                  <a:lnTo>
                    <a:pt x="23" y="107"/>
                  </a:lnTo>
                  <a:lnTo>
                    <a:pt x="10" y="98"/>
                  </a:lnTo>
                  <a:lnTo>
                    <a:pt x="0" y="75"/>
                  </a:lnTo>
                  <a:lnTo>
                    <a:pt x="0" y="53"/>
                  </a:lnTo>
                  <a:lnTo>
                    <a:pt x="0" y="32"/>
                  </a:lnTo>
                  <a:lnTo>
                    <a:pt x="8" y="9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69" y="0"/>
                  </a:lnTo>
                  <a:lnTo>
                    <a:pt x="79" y="0"/>
                  </a:lnTo>
                  <a:lnTo>
                    <a:pt x="99" y="9"/>
                  </a:lnTo>
                  <a:lnTo>
                    <a:pt x="114" y="23"/>
                  </a:lnTo>
                  <a:lnTo>
                    <a:pt x="122" y="43"/>
                  </a:lnTo>
                  <a:lnTo>
                    <a:pt x="122" y="53"/>
                  </a:lnTo>
                  <a:lnTo>
                    <a:pt x="122" y="63"/>
                  </a:lnTo>
                  <a:lnTo>
                    <a:pt x="114" y="84"/>
                  </a:lnTo>
                  <a:lnTo>
                    <a:pt x="99" y="98"/>
                  </a:lnTo>
                  <a:lnTo>
                    <a:pt x="79" y="107"/>
                  </a:lnTo>
                  <a:lnTo>
                    <a:pt x="69" y="107"/>
                  </a:lnTo>
                  <a:lnTo>
                    <a:pt x="33" y="107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Freeform 65"/>
            <p:cNvSpPr>
              <a:spLocks/>
            </p:cNvSpPr>
            <p:nvPr/>
          </p:nvSpPr>
          <p:spPr bwMode="auto">
            <a:xfrm>
              <a:off x="14566900" y="3620762"/>
              <a:ext cx="65088" cy="55563"/>
            </a:xfrm>
            <a:custGeom>
              <a:avLst/>
              <a:gdLst>
                <a:gd name="T0" fmla="*/ 91 w 124"/>
                <a:gd name="T1" fmla="*/ 0 h 107"/>
                <a:gd name="T2" fmla="*/ 101 w 124"/>
                <a:gd name="T3" fmla="*/ 0 h 107"/>
                <a:gd name="T4" fmla="*/ 114 w 124"/>
                <a:gd name="T5" fmla="*/ 9 h 107"/>
                <a:gd name="T6" fmla="*/ 122 w 124"/>
                <a:gd name="T7" fmla="*/ 32 h 107"/>
                <a:gd name="T8" fmla="*/ 124 w 124"/>
                <a:gd name="T9" fmla="*/ 53 h 107"/>
                <a:gd name="T10" fmla="*/ 122 w 124"/>
                <a:gd name="T11" fmla="*/ 75 h 107"/>
                <a:gd name="T12" fmla="*/ 115 w 124"/>
                <a:gd name="T13" fmla="*/ 98 h 107"/>
                <a:gd name="T14" fmla="*/ 101 w 124"/>
                <a:gd name="T15" fmla="*/ 107 h 107"/>
                <a:gd name="T16" fmla="*/ 91 w 124"/>
                <a:gd name="T17" fmla="*/ 107 h 107"/>
                <a:gd name="T18" fmla="*/ 55 w 124"/>
                <a:gd name="T19" fmla="*/ 107 h 107"/>
                <a:gd name="T20" fmla="*/ 43 w 124"/>
                <a:gd name="T21" fmla="*/ 107 h 107"/>
                <a:gd name="T22" fmla="*/ 24 w 124"/>
                <a:gd name="T23" fmla="*/ 98 h 107"/>
                <a:gd name="T24" fmla="*/ 10 w 124"/>
                <a:gd name="T25" fmla="*/ 84 h 107"/>
                <a:gd name="T26" fmla="*/ 1 w 124"/>
                <a:gd name="T27" fmla="*/ 63 h 107"/>
                <a:gd name="T28" fmla="*/ 0 w 124"/>
                <a:gd name="T29" fmla="*/ 53 h 107"/>
                <a:gd name="T30" fmla="*/ 1 w 124"/>
                <a:gd name="T31" fmla="*/ 43 h 107"/>
                <a:gd name="T32" fmla="*/ 10 w 124"/>
                <a:gd name="T33" fmla="*/ 23 h 107"/>
                <a:gd name="T34" fmla="*/ 24 w 124"/>
                <a:gd name="T35" fmla="*/ 9 h 107"/>
                <a:gd name="T36" fmla="*/ 43 w 124"/>
                <a:gd name="T37" fmla="*/ 0 h 107"/>
                <a:gd name="T38" fmla="*/ 55 w 124"/>
                <a:gd name="T39" fmla="*/ 0 h 107"/>
                <a:gd name="T40" fmla="*/ 91 w 124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07">
                  <a:moveTo>
                    <a:pt x="91" y="0"/>
                  </a:moveTo>
                  <a:lnTo>
                    <a:pt x="101" y="0"/>
                  </a:lnTo>
                  <a:lnTo>
                    <a:pt x="114" y="9"/>
                  </a:lnTo>
                  <a:lnTo>
                    <a:pt x="122" y="32"/>
                  </a:lnTo>
                  <a:lnTo>
                    <a:pt x="124" y="53"/>
                  </a:lnTo>
                  <a:lnTo>
                    <a:pt x="122" y="75"/>
                  </a:lnTo>
                  <a:lnTo>
                    <a:pt x="115" y="98"/>
                  </a:lnTo>
                  <a:lnTo>
                    <a:pt x="101" y="107"/>
                  </a:lnTo>
                  <a:lnTo>
                    <a:pt x="91" y="107"/>
                  </a:lnTo>
                  <a:lnTo>
                    <a:pt x="55" y="107"/>
                  </a:lnTo>
                  <a:lnTo>
                    <a:pt x="43" y="107"/>
                  </a:lnTo>
                  <a:lnTo>
                    <a:pt x="24" y="98"/>
                  </a:lnTo>
                  <a:lnTo>
                    <a:pt x="10" y="84"/>
                  </a:lnTo>
                  <a:lnTo>
                    <a:pt x="1" y="63"/>
                  </a:lnTo>
                  <a:lnTo>
                    <a:pt x="0" y="53"/>
                  </a:lnTo>
                  <a:lnTo>
                    <a:pt x="1" y="43"/>
                  </a:lnTo>
                  <a:lnTo>
                    <a:pt x="10" y="23"/>
                  </a:lnTo>
                  <a:lnTo>
                    <a:pt x="24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Freeform 66"/>
            <p:cNvSpPr>
              <a:spLocks/>
            </p:cNvSpPr>
            <p:nvPr/>
          </p:nvSpPr>
          <p:spPr bwMode="auto">
            <a:xfrm>
              <a:off x="14758988" y="3803324"/>
              <a:ext cx="57150" cy="65088"/>
            </a:xfrm>
            <a:custGeom>
              <a:avLst/>
              <a:gdLst>
                <a:gd name="T0" fmla="*/ 0 w 108"/>
                <a:gd name="T1" fmla="*/ 33 h 123"/>
                <a:gd name="T2" fmla="*/ 1 w 108"/>
                <a:gd name="T3" fmla="*/ 23 h 123"/>
                <a:gd name="T4" fmla="*/ 10 w 108"/>
                <a:gd name="T5" fmla="*/ 10 h 123"/>
                <a:gd name="T6" fmla="*/ 33 w 108"/>
                <a:gd name="T7" fmla="*/ 0 h 123"/>
                <a:gd name="T8" fmla="*/ 55 w 108"/>
                <a:gd name="T9" fmla="*/ 0 h 123"/>
                <a:gd name="T10" fmla="*/ 75 w 108"/>
                <a:gd name="T11" fmla="*/ 0 h 123"/>
                <a:gd name="T12" fmla="*/ 99 w 108"/>
                <a:gd name="T13" fmla="*/ 9 h 123"/>
                <a:gd name="T14" fmla="*/ 106 w 108"/>
                <a:gd name="T15" fmla="*/ 22 h 123"/>
                <a:gd name="T16" fmla="*/ 108 w 108"/>
                <a:gd name="T17" fmla="*/ 33 h 123"/>
                <a:gd name="T18" fmla="*/ 108 w 108"/>
                <a:gd name="T19" fmla="*/ 69 h 123"/>
                <a:gd name="T20" fmla="*/ 106 w 108"/>
                <a:gd name="T21" fmla="*/ 79 h 123"/>
                <a:gd name="T22" fmla="*/ 99 w 108"/>
                <a:gd name="T23" fmla="*/ 99 h 123"/>
                <a:gd name="T24" fmla="*/ 83 w 108"/>
                <a:gd name="T25" fmla="*/ 114 h 123"/>
                <a:gd name="T26" fmla="*/ 65 w 108"/>
                <a:gd name="T27" fmla="*/ 123 h 123"/>
                <a:gd name="T28" fmla="*/ 55 w 108"/>
                <a:gd name="T29" fmla="*/ 123 h 123"/>
                <a:gd name="T30" fmla="*/ 43 w 108"/>
                <a:gd name="T31" fmla="*/ 123 h 123"/>
                <a:gd name="T32" fmla="*/ 24 w 108"/>
                <a:gd name="T33" fmla="*/ 114 h 123"/>
                <a:gd name="T34" fmla="*/ 10 w 108"/>
                <a:gd name="T35" fmla="*/ 99 h 123"/>
                <a:gd name="T36" fmla="*/ 1 w 108"/>
                <a:gd name="T37" fmla="*/ 79 h 123"/>
                <a:gd name="T38" fmla="*/ 0 w 108"/>
                <a:gd name="T39" fmla="*/ 69 h 123"/>
                <a:gd name="T40" fmla="*/ 0 w 108"/>
                <a:gd name="T41" fmla="*/ 3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123">
                  <a:moveTo>
                    <a:pt x="0" y="33"/>
                  </a:moveTo>
                  <a:lnTo>
                    <a:pt x="1" y="23"/>
                  </a:lnTo>
                  <a:lnTo>
                    <a:pt x="10" y="10"/>
                  </a:lnTo>
                  <a:lnTo>
                    <a:pt x="33" y="0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99" y="9"/>
                  </a:lnTo>
                  <a:lnTo>
                    <a:pt x="106" y="22"/>
                  </a:lnTo>
                  <a:lnTo>
                    <a:pt x="108" y="33"/>
                  </a:lnTo>
                  <a:lnTo>
                    <a:pt x="108" y="69"/>
                  </a:lnTo>
                  <a:lnTo>
                    <a:pt x="106" y="79"/>
                  </a:lnTo>
                  <a:lnTo>
                    <a:pt x="99" y="99"/>
                  </a:lnTo>
                  <a:lnTo>
                    <a:pt x="83" y="114"/>
                  </a:lnTo>
                  <a:lnTo>
                    <a:pt x="65" y="123"/>
                  </a:lnTo>
                  <a:lnTo>
                    <a:pt x="55" y="123"/>
                  </a:lnTo>
                  <a:lnTo>
                    <a:pt x="43" y="123"/>
                  </a:lnTo>
                  <a:lnTo>
                    <a:pt x="24" y="114"/>
                  </a:lnTo>
                  <a:lnTo>
                    <a:pt x="10" y="99"/>
                  </a:lnTo>
                  <a:lnTo>
                    <a:pt x="1" y="79"/>
                  </a:lnTo>
                  <a:lnTo>
                    <a:pt x="0" y="69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Freeform 67"/>
            <p:cNvSpPr>
              <a:spLocks/>
            </p:cNvSpPr>
            <p:nvPr/>
          </p:nvSpPr>
          <p:spPr bwMode="auto">
            <a:xfrm>
              <a:off x="14758988" y="3427087"/>
              <a:ext cx="57150" cy="65088"/>
            </a:xfrm>
            <a:custGeom>
              <a:avLst/>
              <a:gdLst>
                <a:gd name="T0" fmla="*/ 108 w 108"/>
                <a:gd name="T1" fmla="*/ 91 h 124"/>
                <a:gd name="T2" fmla="*/ 106 w 108"/>
                <a:gd name="T3" fmla="*/ 101 h 124"/>
                <a:gd name="T4" fmla="*/ 99 w 108"/>
                <a:gd name="T5" fmla="*/ 114 h 124"/>
                <a:gd name="T6" fmla="*/ 75 w 108"/>
                <a:gd name="T7" fmla="*/ 123 h 124"/>
                <a:gd name="T8" fmla="*/ 55 w 108"/>
                <a:gd name="T9" fmla="*/ 124 h 124"/>
                <a:gd name="T10" fmla="*/ 33 w 108"/>
                <a:gd name="T11" fmla="*/ 124 h 124"/>
                <a:gd name="T12" fmla="*/ 10 w 108"/>
                <a:gd name="T13" fmla="*/ 115 h 124"/>
                <a:gd name="T14" fmla="*/ 1 w 108"/>
                <a:gd name="T15" fmla="*/ 101 h 124"/>
                <a:gd name="T16" fmla="*/ 0 w 108"/>
                <a:gd name="T17" fmla="*/ 91 h 124"/>
                <a:gd name="T18" fmla="*/ 0 w 108"/>
                <a:gd name="T19" fmla="*/ 55 h 124"/>
                <a:gd name="T20" fmla="*/ 1 w 108"/>
                <a:gd name="T21" fmla="*/ 43 h 124"/>
                <a:gd name="T22" fmla="*/ 10 w 108"/>
                <a:gd name="T23" fmla="*/ 25 h 124"/>
                <a:gd name="T24" fmla="*/ 24 w 108"/>
                <a:gd name="T25" fmla="*/ 10 h 124"/>
                <a:gd name="T26" fmla="*/ 43 w 108"/>
                <a:gd name="T27" fmla="*/ 2 h 124"/>
                <a:gd name="T28" fmla="*/ 55 w 108"/>
                <a:gd name="T29" fmla="*/ 0 h 124"/>
                <a:gd name="T30" fmla="*/ 65 w 108"/>
                <a:gd name="T31" fmla="*/ 2 h 124"/>
                <a:gd name="T32" fmla="*/ 83 w 108"/>
                <a:gd name="T33" fmla="*/ 10 h 124"/>
                <a:gd name="T34" fmla="*/ 99 w 108"/>
                <a:gd name="T35" fmla="*/ 25 h 124"/>
                <a:gd name="T36" fmla="*/ 106 w 108"/>
                <a:gd name="T37" fmla="*/ 43 h 124"/>
                <a:gd name="T38" fmla="*/ 108 w 108"/>
                <a:gd name="T39" fmla="*/ 55 h 124"/>
                <a:gd name="T40" fmla="*/ 108 w 108"/>
                <a:gd name="T41" fmla="*/ 9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124">
                  <a:moveTo>
                    <a:pt x="108" y="91"/>
                  </a:moveTo>
                  <a:lnTo>
                    <a:pt x="106" y="101"/>
                  </a:lnTo>
                  <a:lnTo>
                    <a:pt x="99" y="114"/>
                  </a:lnTo>
                  <a:lnTo>
                    <a:pt x="75" y="123"/>
                  </a:lnTo>
                  <a:lnTo>
                    <a:pt x="55" y="124"/>
                  </a:lnTo>
                  <a:lnTo>
                    <a:pt x="33" y="124"/>
                  </a:lnTo>
                  <a:lnTo>
                    <a:pt x="10" y="115"/>
                  </a:lnTo>
                  <a:lnTo>
                    <a:pt x="1" y="101"/>
                  </a:lnTo>
                  <a:lnTo>
                    <a:pt x="0" y="91"/>
                  </a:lnTo>
                  <a:lnTo>
                    <a:pt x="0" y="55"/>
                  </a:lnTo>
                  <a:lnTo>
                    <a:pt x="1" y="43"/>
                  </a:lnTo>
                  <a:lnTo>
                    <a:pt x="10" y="25"/>
                  </a:lnTo>
                  <a:lnTo>
                    <a:pt x="24" y="10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65" y="2"/>
                  </a:lnTo>
                  <a:lnTo>
                    <a:pt x="83" y="10"/>
                  </a:lnTo>
                  <a:lnTo>
                    <a:pt x="99" y="25"/>
                  </a:lnTo>
                  <a:lnTo>
                    <a:pt x="106" y="43"/>
                  </a:lnTo>
                  <a:lnTo>
                    <a:pt x="108" y="55"/>
                  </a:lnTo>
                  <a:lnTo>
                    <a:pt x="108" y="91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2454434" y="1942318"/>
            <a:ext cx="2881390" cy="2881390"/>
            <a:chOff x="14424025" y="3284212"/>
            <a:chExt cx="725488" cy="725488"/>
          </a:xfrm>
        </p:grpSpPr>
        <p:sp>
          <p:nvSpPr>
            <p:cNvPr id="82" name="Freeform 54"/>
            <p:cNvSpPr>
              <a:spLocks/>
            </p:cNvSpPr>
            <p:nvPr/>
          </p:nvSpPr>
          <p:spPr bwMode="auto">
            <a:xfrm>
              <a:off x="14424025" y="3284212"/>
              <a:ext cx="725488" cy="725488"/>
            </a:xfrm>
            <a:prstGeom prst="ellipse">
              <a:avLst/>
            </a:prstGeom>
            <a:solidFill>
              <a:srgbClr val="2C281F"/>
            </a:solidFill>
            <a:ln w="635000">
              <a:solidFill>
                <a:srgbClr val="2C281F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3" name="Freeform 55"/>
            <p:cNvSpPr>
              <a:spLocks/>
            </p:cNvSpPr>
            <p:nvPr/>
          </p:nvSpPr>
          <p:spPr bwMode="auto">
            <a:xfrm>
              <a:off x="14458950" y="3320724"/>
              <a:ext cx="655638" cy="654050"/>
            </a:xfrm>
            <a:prstGeom prst="ellipse">
              <a:avLst/>
            </a:prstGeom>
            <a:solidFill>
              <a:srgbClr val="E2D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4" name="Freeform 56"/>
            <p:cNvSpPr>
              <a:spLocks/>
            </p:cNvSpPr>
            <p:nvPr/>
          </p:nvSpPr>
          <p:spPr bwMode="auto">
            <a:xfrm>
              <a:off x="14479588" y="3339774"/>
              <a:ext cx="615950" cy="615950"/>
            </a:xfrm>
            <a:prstGeom prst="ellipse">
              <a:avLst/>
            </a:prstGeom>
            <a:solidFill>
              <a:srgbClr val="948E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5" name="Freeform 58"/>
            <p:cNvSpPr>
              <a:spLocks/>
            </p:cNvSpPr>
            <p:nvPr/>
          </p:nvSpPr>
          <p:spPr bwMode="auto">
            <a:xfrm>
              <a:off x="14558963" y="3419149"/>
              <a:ext cx="455613" cy="455613"/>
            </a:xfrm>
            <a:prstGeom prst="ellipse">
              <a:avLst/>
            </a:pr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6" name="Freeform 59"/>
            <p:cNvSpPr>
              <a:spLocks/>
            </p:cNvSpPr>
            <p:nvPr/>
          </p:nvSpPr>
          <p:spPr bwMode="auto">
            <a:xfrm>
              <a:off x="14597063" y="3457249"/>
              <a:ext cx="379413" cy="379413"/>
            </a:xfrm>
            <a:custGeom>
              <a:avLst/>
              <a:gdLst>
                <a:gd name="T0" fmla="*/ 719 w 719"/>
                <a:gd name="T1" fmla="*/ 360 h 718"/>
                <a:gd name="T2" fmla="*/ 718 w 719"/>
                <a:gd name="T3" fmla="*/ 396 h 718"/>
                <a:gd name="T4" fmla="*/ 703 w 719"/>
                <a:gd name="T5" fmla="*/ 466 h 718"/>
                <a:gd name="T6" fmla="*/ 676 w 719"/>
                <a:gd name="T7" fmla="*/ 531 h 718"/>
                <a:gd name="T8" fmla="*/ 637 w 719"/>
                <a:gd name="T9" fmla="*/ 589 h 718"/>
                <a:gd name="T10" fmla="*/ 588 w 719"/>
                <a:gd name="T11" fmla="*/ 636 h 718"/>
                <a:gd name="T12" fmla="*/ 532 w 719"/>
                <a:gd name="T13" fmla="*/ 675 h 718"/>
                <a:gd name="T14" fmla="*/ 467 w 719"/>
                <a:gd name="T15" fmla="*/ 703 h 718"/>
                <a:gd name="T16" fmla="*/ 397 w 719"/>
                <a:gd name="T17" fmla="*/ 717 h 718"/>
                <a:gd name="T18" fmla="*/ 361 w 719"/>
                <a:gd name="T19" fmla="*/ 718 h 718"/>
                <a:gd name="T20" fmla="*/ 323 w 719"/>
                <a:gd name="T21" fmla="*/ 717 h 718"/>
                <a:gd name="T22" fmla="*/ 253 w 719"/>
                <a:gd name="T23" fmla="*/ 703 h 718"/>
                <a:gd name="T24" fmla="*/ 189 w 719"/>
                <a:gd name="T25" fmla="*/ 675 h 718"/>
                <a:gd name="T26" fmla="*/ 132 w 719"/>
                <a:gd name="T27" fmla="*/ 636 h 718"/>
                <a:gd name="T28" fmla="*/ 83 w 719"/>
                <a:gd name="T29" fmla="*/ 589 h 718"/>
                <a:gd name="T30" fmla="*/ 44 w 719"/>
                <a:gd name="T31" fmla="*/ 531 h 718"/>
                <a:gd name="T32" fmla="*/ 16 w 719"/>
                <a:gd name="T33" fmla="*/ 466 h 718"/>
                <a:gd name="T34" fmla="*/ 2 w 719"/>
                <a:gd name="T35" fmla="*/ 396 h 718"/>
                <a:gd name="T36" fmla="*/ 0 w 719"/>
                <a:gd name="T37" fmla="*/ 360 h 718"/>
                <a:gd name="T38" fmla="*/ 2 w 719"/>
                <a:gd name="T39" fmla="*/ 322 h 718"/>
                <a:gd name="T40" fmla="*/ 16 w 719"/>
                <a:gd name="T41" fmla="*/ 252 h 718"/>
                <a:gd name="T42" fmla="*/ 44 w 719"/>
                <a:gd name="T43" fmla="*/ 188 h 718"/>
                <a:gd name="T44" fmla="*/ 83 w 719"/>
                <a:gd name="T45" fmla="*/ 131 h 718"/>
                <a:gd name="T46" fmla="*/ 132 w 719"/>
                <a:gd name="T47" fmla="*/ 82 h 718"/>
                <a:gd name="T48" fmla="*/ 189 w 719"/>
                <a:gd name="T49" fmla="*/ 43 h 718"/>
                <a:gd name="T50" fmla="*/ 253 w 719"/>
                <a:gd name="T51" fmla="*/ 16 h 718"/>
                <a:gd name="T52" fmla="*/ 323 w 719"/>
                <a:gd name="T53" fmla="*/ 1 h 718"/>
                <a:gd name="T54" fmla="*/ 361 w 719"/>
                <a:gd name="T55" fmla="*/ 0 h 718"/>
                <a:gd name="T56" fmla="*/ 397 w 719"/>
                <a:gd name="T57" fmla="*/ 1 h 718"/>
                <a:gd name="T58" fmla="*/ 467 w 719"/>
                <a:gd name="T59" fmla="*/ 16 h 718"/>
                <a:gd name="T60" fmla="*/ 532 w 719"/>
                <a:gd name="T61" fmla="*/ 43 h 718"/>
                <a:gd name="T62" fmla="*/ 588 w 719"/>
                <a:gd name="T63" fmla="*/ 82 h 718"/>
                <a:gd name="T64" fmla="*/ 637 w 719"/>
                <a:gd name="T65" fmla="*/ 131 h 718"/>
                <a:gd name="T66" fmla="*/ 676 w 719"/>
                <a:gd name="T67" fmla="*/ 188 h 718"/>
                <a:gd name="T68" fmla="*/ 703 w 719"/>
                <a:gd name="T69" fmla="*/ 252 h 718"/>
                <a:gd name="T70" fmla="*/ 718 w 719"/>
                <a:gd name="T71" fmla="*/ 322 h 718"/>
                <a:gd name="T72" fmla="*/ 719 w 719"/>
                <a:gd name="T73" fmla="*/ 36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19" h="718">
                  <a:moveTo>
                    <a:pt x="719" y="360"/>
                  </a:moveTo>
                  <a:lnTo>
                    <a:pt x="718" y="396"/>
                  </a:lnTo>
                  <a:lnTo>
                    <a:pt x="703" y="466"/>
                  </a:lnTo>
                  <a:lnTo>
                    <a:pt x="676" y="531"/>
                  </a:lnTo>
                  <a:lnTo>
                    <a:pt x="637" y="589"/>
                  </a:lnTo>
                  <a:lnTo>
                    <a:pt x="588" y="636"/>
                  </a:lnTo>
                  <a:lnTo>
                    <a:pt x="532" y="675"/>
                  </a:lnTo>
                  <a:lnTo>
                    <a:pt x="467" y="703"/>
                  </a:lnTo>
                  <a:lnTo>
                    <a:pt x="397" y="717"/>
                  </a:lnTo>
                  <a:lnTo>
                    <a:pt x="361" y="718"/>
                  </a:lnTo>
                  <a:lnTo>
                    <a:pt x="323" y="717"/>
                  </a:lnTo>
                  <a:lnTo>
                    <a:pt x="253" y="703"/>
                  </a:lnTo>
                  <a:lnTo>
                    <a:pt x="189" y="675"/>
                  </a:lnTo>
                  <a:lnTo>
                    <a:pt x="132" y="636"/>
                  </a:lnTo>
                  <a:lnTo>
                    <a:pt x="83" y="589"/>
                  </a:lnTo>
                  <a:lnTo>
                    <a:pt x="44" y="531"/>
                  </a:lnTo>
                  <a:lnTo>
                    <a:pt x="16" y="466"/>
                  </a:lnTo>
                  <a:lnTo>
                    <a:pt x="2" y="396"/>
                  </a:lnTo>
                  <a:lnTo>
                    <a:pt x="0" y="360"/>
                  </a:lnTo>
                  <a:lnTo>
                    <a:pt x="2" y="322"/>
                  </a:lnTo>
                  <a:lnTo>
                    <a:pt x="16" y="252"/>
                  </a:lnTo>
                  <a:lnTo>
                    <a:pt x="44" y="188"/>
                  </a:lnTo>
                  <a:lnTo>
                    <a:pt x="83" y="131"/>
                  </a:lnTo>
                  <a:lnTo>
                    <a:pt x="132" y="82"/>
                  </a:lnTo>
                  <a:lnTo>
                    <a:pt x="189" y="43"/>
                  </a:lnTo>
                  <a:lnTo>
                    <a:pt x="253" y="16"/>
                  </a:lnTo>
                  <a:lnTo>
                    <a:pt x="323" y="1"/>
                  </a:lnTo>
                  <a:lnTo>
                    <a:pt x="361" y="0"/>
                  </a:lnTo>
                  <a:lnTo>
                    <a:pt x="397" y="1"/>
                  </a:lnTo>
                  <a:lnTo>
                    <a:pt x="467" y="16"/>
                  </a:lnTo>
                  <a:lnTo>
                    <a:pt x="532" y="43"/>
                  </a:lnTo>
                  <a:lnTo>
                    <a:pt x="588" y="82"/>
                  </a:lnTo>
                  <a:lnTo>
                    <a:pt x="637" y="131"/>
                  </a:lnTo>
                  <a:lnTo>
                    <a:pt x="676" y="188"/>
                  </a:lnTo>
                  <a:lnTo>
                    <a:pt x="703" y="252"/>
                  </a:lnTo>
                  <a:lnTo>
                    <a:pt x="718" y="322"/>
                  </a:lnTo>
                  <a:lnTo>
                    <a:pt x="719" y="360"/>
                  </a:lnTo>
                  <a:close/>
                </a:path>
              </a:pathLst>
            </a:custGeom>
            <a:solidFill>
              <a:srgbClr val="2C2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7" name="Freeform 60"/>
            <p:cNvSpPr>
              <a:spLocks/>
            </p:cNvSpPr>
            <p:nvPr/>
          </p:nvSpPr>
          <p:spPr bwMode="auto">
            <a:xfrm>
              <a:off x="14884400" y="3484237"/>
              <a:ext cx="68263" cy="66675"/>
            </a:xfrm>
            <a:custGeom>
              <a:avLst/>
              <a:gdLst>
                <a:gd name="T0" fmla="*/ 88 w 129"/>
                <a:gd name="T1" fmla="*/ 117 h 128"/>
                <a:gd name="T2" fmla="*/ 80 w 129"/>
                <a:gd name="T3" fmla="*/ 124 h 128"/>
                <a:gd name="T4" fmla="*/ 65 w 129"/>
                <a:gd name="T5" fmla="*/ 128 h 128"/>
                <a:gd name="T6" fmla="*/ 42 w 129"/>
                <a:gd name="T7" fmla="*/ 117 h 128"/>
                <a:gd name="T8" fmla="*/ 26 w 129"/>
                <a:gd name="T9" fmla="*/ 102 h 128"/>
                <a:gd name="T10" fmla="*/ 11 w 129"/>
                <a:gd name="T11" fmla="*/ 87 h 128"/>
                <a:gd name="T12" fmla="*/ 0 w 129"/>
                <a:gd name="T13" fmla="*/ 64 h 128"/>
                <a:gd name="T14" fmla="*/ 5 w 129"/>
                <a:gd name="T15" fmla="*/ 48 h 128"/>
                <a:gd name="T16" fmla="*/ 11 w 129"/>
                <a:gd name="T17" fmla="*/ 41 h 128"/>
                <a:gd name="T18" fmla="*/ 36 w 129"/>
                <a:gd name="T19" fmla="*/ 16 h 128"/>
                <a:gd name="T20" fmla="*/ 44 w 129"/>
                <a:gd name="T21" fmla="*/ 9 h 128"/>
                <a:gd name="T22" fmla="*/ 64 w 129"/>
                <a:gd name="T23" fmla="*/ 0 h 128"/>
                <a:gd name="T24" fmla="*/ 85 w 129"/>
                <a:gd name="T25" fmla="*/ 0 h 128"/>
                <a:gd name="T26" fmla="*/ 104 w 129"/>
                <a:gd name="T27" fmla="*/ 9 h 128"/>
                <a:gd name="T28" fmla="*/ 113 w 129"/>
                <a:gd name="T29" fmla="*/ 16 h 128"/>
                <a:gd name="T30" fmla="*/ 120 w 129"/>
                <a:gd name="T31" fmla="*/ 23 h 128"/>
                <a:gd name="T32" fmla="*/ 129 w 129"/>
                <a:gd name="T33" fmla="*/ 43 h 128"/>
                <a:gd name="T34" fmla="*/ 129 w 129"/>
                <a:gd name="T35" fmla="*/ 65 h 128"/>
                <a:gd name="T36" fmla="*/ 120 w 129"/>
                <a:gd name="T37" fmla="*/ 84 h 128"/>
                <a:gd name="T38" fmla="*/ 113 w 129"/>
                <a:gd name="T39" fmla="*/ 92 h 128"/>
                <a:gd name="T40" fmla="*/ 88 w 129"/>
                <a:gd name="T41" fmla="*/ 11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128">
                  <a:moveTo>
                    <a:pt x="88" y="117"/>
                  </a:moveTo>
                  <a:lnTo>
                    <a:pt x="80" y="124"/>
                  </a:lnTo>
                  <a:lnTo>
                    <a:pt x="65" y="128"/>
                  </a:lnTo>
                  <a:lnTo>
                    <a:pt x="42" y="117"/>
                  </a:lnTo>
                  <a:lnTo>
                    <a:pt x="26" y="102"/>
                  </a:lnTo>
                  <a:lnTo>
                    <a:pt x="11" y="87"/>
                  </a:lnTo>
                  <a:lnTo>
                    <a:pt x="0" y="64"/>
                  </a:lnTo>
                  <a:lnTo>
                    <a:pt x="5" y="48"/>
                  </a:lnTo>
                  <a:lnTo>
                    <a:pt x="11" y="41"/>
                  </a:lnTo>
                  <a:lnTo>
                    <a:pt x="36" y="16"/>
                  </a:lnTo>
                  <a:lnTo>
                    <a:pt x="44" y="9"/>
                  </a:lnTo>
                  <a:lnTo>
                    <a:pt x="64" y="0"/>
                  </a:lnTo>
                  <a:lnTo>
                    <a:pt x="85" y="0"/>
                  </a:lnTo>
                  <a:lnTo>
                    <a:pt x="104" y="9"/>
                  </a:lnTo>
                  <a:lnTo>
                    <a:pt x="113" y="16"/>
                  </a:lnTo>
                  <a:lnTo>
                    <a:pt x="120" y="23"/>
                  </a:lnTo>
                  <a:lnTo>
                    <a:pt x="129" y="43"/>
                  </a:lnTo>
                  <a:lnTo>
                    <a:pt x="129" y="65"/>
                  </a:lnTo>
                  <a:lnTo>
                    <a:pt x="120" y="84"/>
                  </a:lnTo>
                  <a:lnTo>
                    <a:pt x="113" y="92"/>
                  </a:lnTo>
                  <a:lnTo>
                    <a:pt x="88" y="117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8" name="Freeform 61"/>
            <p:cNvSpPr>
              <a:spLocks/>
            </p:cNvSpPr>
            <p:nvPr/>
          </p:nvSpPr>
          <p:spPr bwMode="auto">
            <a:xfrm>
              <a:off x="14624050" y="3744587"/>
              <a:ext cx="66675" cy="68263"/>
            </a:xfrm>
            <a:custGeom>
              <a:avLst/>
              <a:gdLst>
                <a:gd name="T0" fmla="*/ 40 w 128"/>
                <a:gd name="T1" fmla="*/ 12 h 128"/>
                <a:gd name="T2" fmla="*/ 47 w 128"/>
                <a:gd name="T3" fmla="*/ 5 h 128"/>
                <a:gd name="T4" fmla="*/ 63 w 128"/>
                <a:gd name="T5" fmla="*/ 0 h 128"/>
                <a:gd name="T6" fmla="*/ 86 w 128"/>
                <a:gd name="T7" fmla="*/ 12 h 128"/>
                <a:gd name="T8" fmla="*/ 102 w 128"/>
                <a:gd name="T9" fmla="*/ 26 h 128"/>
                <a:gd name="T10" fmla="*/ 117 w 128"/>
                <a:gd name="T11" fmla="*/ 42 h 128"/>
                <a:gd name="T12" fmla="*/ 128 w 128"/>
                <a:gd name="T13" fmla="*/ 65 h 128"/>
                <a:gd name="T14" fmla="*/ 124 w 128"/>
                <a:gd name="T15" fmla="*/ 81 h 128"/>
                <a:gd name="T16" fmla="*/ 117 w 128"/>
                <a:gd name="T17" fmla="*/ 88 h 128"/>
                <a:gd name="T18" fmla="*/ 92 w 128"/>
                <a:gd name="T19" fmla="*/ 113 h 128"/>
                <a:gd name="T20" fmla="*/ 83 w 128"/>
                <a:gd name="T21" fmla="*/ 120 h 128"/>
                <a:gd name="T22" fmla="*/ 65 w 128"/>
                <a:gd name="T23" fmla="*/ 128 h 128"/>
                <a:gd name="T24" fmla="*/ 43 w 128"/>
                <a:gd name="T25" fmla="*/ 128 h 128"/>
                <a:gd name="T26" fmla="*/ 23 w 128"/>
                <a:gd name="T27" fmla="*/ 120 h 128"/>
                <a:gd name="T28" fmla="*/ 16 w 128"/>
                <a:gd name="T29" fmla="*/ 113 h 128"/>
                <a:gd name="T30" fmla="*/ 9 w 128"/>
                <a:gd name="T31" fmla="*/ 105 h 128"/>
                <a:gd name="T32" fmla="*/ 0 w 128"/>
                <a:gd name="T33" fmla="*/ 85 h 128"/>
                <a:gd name="T34" fmla="*/ 0 w 128"/>
                <a:gd name="T35" fmla="*/ 64 h 128"/>
                <a:gd name="T36" fmla="*/ 9 w 128"/>
                <a:gd name="T37" fmla="*/ 45 h 128"/>
                <a:gd name="T38" fmla="*/ 16 w 128"/>
                <a:gd name="T39" fmla="*/ 36 h 128"/>
                <a:gd name="T40" fmla="*/ 40 w 128"/>
                <a:gd name="T41" fmla="*/ 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28">
                  <a:moveTo>
                    <a:pt x="40" y="12"/>
                  </a:moveTo>
                  <a:lnTo>
                    <a:pt x="47" y="5"/>
                  </a:lnTo>
                  <a:lnTo>
                    <a:pt x="63" y="0"/>
                  </a:lnTo>
                  <a:lnTo>
                    <a:pt x="86" y="12"/>
                  </a:lnTo>
                  <a:lnTo>
                    <a:pt x="102" y="26"/>
                  </a:lnTo>
                  <a:lnTo>
                    <a:pt x="117" y="42"/>
                  </a:lnTo>
                  <a:lnTo>
                    <a:pt x="128" y="65"/>
                  </a:lnTo>
                  <a:lnTo>
                    <a:pt x="124" y="81"/>
                  </a:lnTo>
                  <a:lnTo>
                    <a:pt x="117" y="88"/>
                  </a:lnTo>
                  <a:lnTo>
                    <a:pt x="92" y="113"/>
                  </a:lnTo>
                  <a:lnTo>
                    <a:pt x="83" y="120"/>
                  </a:lnTo>
                  <a:lnTo>
                    <a:pt x="65" y="128"/>
                  </a:lnTo>
                  <a:lnTo>
                    <a:pt x="43" y="128"/>
                  </a:lnTo>
                  <a:lnTo>
                    <a:pt x="23" y="120"/>
                  </a:lnTo>
                  <a:lnTo>
                    <a:pt x="16" y="113"/>
                  </a:lnTo>
                  <a:lnTo>
                    <a:pt x="9" y="105"/>
                  </a:lnTo>
                  <a:lnTo>
                    <a:pt x="0" y="85"/>
                  </a:lnTo>
                  <a:lnTo>
                    <a:pt x="0" y="64"/>
                  </a:lnTo>
                  <a:lnTo>
                    <a:pt x="9" y="45"/>
                  </a:lnTo>
                  <a:lnTo>
                    <a:pt x="16" y="36"/>
                  </a:lnTo>
                  <a:lnTo>
                    <a:pt x="40" y="12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9" name="Freeform 62"/>
            <p:cNvSpPr>
              <a:spLocks/>
            </p:cNvSpPr>
            <p:nvPr/>
          </p:nvSpPr>
          <p:spPr bwMode="auto">
            <a:xfrm>
              <a:off x="14884400" y="3744587"/>
              <a:ext cx="68263" cy="68263"/>
            </a:xfrm>
            <a:custGeom>
              <a:avLst/>
              <a:gdLst>
                <a:gd name="T0" fmla="*/ 11 w 129"/>
                <a:gd name="T1" fmla="*/ 88 h 128"/>
                <a:gd name="T2" fmla="*/ 5 w 129"/>
                <a:gd name="T3" fmla="*/ 79 h 128"/>
                <a:gd name="T4" fmla="*/ 0 w 129"/>
                <a:gd name="T5" fmla="*/ 65 h 128"/>
                <a:gd name="T6" fmla="*/ 11 w 129"/>
                <a:gd name="T7" fmla="*/ 42 h 128"/>
                <a:gd name="T8" fmla="*/ 26 w 129"/>
                <a:gd name="T9" fmla="*/ 26 h 128"/>
                <a:gd name="T10" fmla="*/ 42 w 129"/>
                <a:gd name="T11" fmla="*/ 10 h 128"/>
                <a:gd name="T12" fmla="*/ 65 w 129"/>
                <a:gd name="T13" fmla="*/ 0 h 128"/>
                <a:gd name="T14" fmla="*/ 80 w 129"/>
                <a:gd name="T15" fmla="*/ 4 h 128"/>
                <a:gd name="T16" fmla="*/ 88 w 129"/>
                <a:gd name="T17" fmla="*/ 10 h 128"/>
                <a:gd name="T18" fmla="*/ 113 w 129"/>
                <a:gd name="T19" fmla="*/ 36 h 128"/>
                <a:gd name="T20" fmla="*/ 120 w 129"/>
                <a:gd name="T21" fmla="*/ 43 h 128"/>
                <a:gd name="T22" fmla="*/ 129 w 129"/>
                <a:gd name="T23" fmla="*/ 63 h 128"/>
                <a:gd name="T24" fmla="*/ 129 w 129"/>
                <a:gd name="T25" fmla="*/ 85 h 128"/>
                <a:gd name="T26" fmla="*/ 120 w 129"/>
                <a:gd name="T27" fmla="*/ 103 h 128"/>
                <a:gd name="T28" fmla="*/ 113 w 129"/>
                <a:gd name="T29" fmla="*/ 112 h 128"/>
                <a:gd name="T30" fmla="*/ 104 w 129"/>
                <a:gd name="T31" fmla="*/ 119 h 128"/>
                <a:gd name="T32" fmla="*/ 85 w 129"/>
                <a:gd name="T33" fmla="*/ 128 h 128"/>
                <a:gd name="T34" fmla="*/ 64 w 129"/>
                <a:gd name="T35" fmla="*/ 128 h 128"/>
                <a:gd name="T36" fmla="*/ 44 w 129"/>
                <a:gd name="T37" fmla="*/ 119 h 128"/>
                <a:gd name="T38" fmla="*/ 36 w 129"/>
                <a:gd name="T39" fmla="*/ 112 h 128"/>
                <a:gd name="T40" fmla="*/ 11 w 129"/>
                <a:gd name="T41" fmla="*/ 8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9" h="128">
                  <a:moveTo>
                    <a:pt x="11" y="88"/>
                  </a:moveTo>
                  <a:lnTo>
                    <a:pt x="5" y="79"/>
                  </a:lnTo>
                  <a:lnTo>
                    <a:pt x="0" y="65"/>
                  </a:lnTo>
                  <a:lnTo>
                    <a:pt x="11" y="42"/>
                  </a:lnTo>
                  <a:lnTo>
                    <a:pt x="26" y="26"/>
                  </a:lnTo>
                  <a:lnTo>
                    <a:pt x="42" y="10"/>
                  </a:lnTo>
                  <a:lnTo>
                    <a:pt x="65" y="0"/>
                  </a:lnTo>
                  <a:lnTo>
                    <a:pt x="80" y="4"/>
                  </a:lnTo>
                  <a:lnTo>
                    <a:pt x="88" y="10"/>
                  </a:lnTo>
                  <a:lnTo>
                    <a:pt x="113" y="36"/>
                  </a:lnTo>
                  <a:lnTo>
                    <a:pt x="120" y="43"/>
                  </a:lnTo>
                  <a:lnTo>
                    <a:pt x="129" y="63"/>
                  </a:lnTo>
                  <a:lnTo>
                    <a:pt x="129" y="85"/>
                  </a:lnTo>
                  <a:lnTo>
                    <a:pt x="120" y="103"/>
                  </a:lnTo>
                  <a:lnTo>
                    <a:pt x="113" y="112"/>
                  </a:lnTo>
                  <a:lnTo>
                    <a:pt x="104" y="119"/>
                  </a:lnTo>
                  <a:lnTo>
                    <a:pt x="85" y="128"/>
                  </a:lnTo>
                  <a:lnTo>
                    <a:pt x="64" y="128"/>
                  </a:lnTo>
                  <a:lnTo>
                    <a:pt x="44" y="119"/>
                  </a:lnTo>
                  <a:lnTo>
                    <a:pt x="36" y="112"/>
                  </a:lnTo>
                  <a:lnTo>
                    <a:pt x="11" y="88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0" name="Freeform 63"/>
            <p:cNvSpPr>
              <a:spLocks/>
            </p:cNvSpPr>
            <p:nvPr/>
          </p:nvSpPr>
          <p:spPr bwMode="auto">
            <a:xfrm>
              <a:off x="14622463" y="3484237"/>
              <a:ext cx="66675" cy="66675"/>
            </a:xfrm>
            <a:custGeom>
              <a:avLst/>
              <a:gdLst>
                <a:gd name="T0" fmla="*/ 117 w 127"/>
                <a:gd name="T1" fmla="*/ 41 h 128"/>
                <a:gd name="T2" fmla="*/ 124 w 127"/>
                <a:gd name="T3" fmla="*/ 48 h 128"/>
                <a:gd name="T4" fmla="*/ 127 w 127"/>
                <a:gd name="T5" fmla="*/ 64 h 128"/>
                <a:gd name="T6" fmla="*/ 117 w 127"/>
                <a:gd name="T7" fmla="*/ 87 h 128"/>
                <a:gd name="T8" fmla="*/ 101 w 127"/>
                <a:gd name="T9" fmla="*/ 102 h 128"/>
                <a:gd name="T10" fmla="*/ 87 w 127"/>
                <a:gd name="T11" fmla="*/ 117 h 128"/>
                <a:gd name="T12" fmla="*/ 64 w 127"/>
                <a:gd name="T13" fmla="*/ 128 h 128"/>
                <a:gd name="T14" fmla="*/ 48 w 127"/>
                <a:gd name="T15" fmla="*/ 124 h 128"/>
                <a:gd name="T16" fmla="*/ 41 w 127"/>
                <a:gd name="T17" fmla="*/ 117 h 128"/>
                <a:gd name="T18" fmla="*/ 15 w 127"/>
                <a:gd name="T19" fmla="*/ 92 h 128"/>
                <a:gd name="T20" fmla="*/ 8 w 127"/>
                <a:gd name="T21" fmla="*/ 84 h 128"/>
                <a:gd name="T22" fmla="*/ 0 w 127"/>
                <a:gd name="T23" fmla="*/ 65 h 128"/>
                <a:gd name="T24" fmla="*/ 0 w 127"/>
                <a:gd name="T25" fmla="*/ 43 h 128"/>
                <a:gd name="T26" fmla="*/ 8 w 127"/>
                <a:gd name="T27" fmla="*/ 23 h 128"/>
                <a:gd name="T28" fmla="*/ 15 w 127"/>
                <a:gd name="T29" fmla="*/ 16 h 128"/>
                <a:gd name="T30" fmla="*/ 24 w 127"/>
                <a:gd name="T31" fmla="*/ 9 h 128"/>
                <a:gd name="T32" fmla="*/ 44 w 127"/>
                <a:gd name="T33" fmla="*/ 0 h 128"/>
                <a:gd name="T34" fmla="*/ 64 w 127"/>
                <a:gd name="T35" fmla="*/ 0 h 128"/>
                <a:gd name="T36" fmla="*/ 84 w 127"/>
                <a:gd name="T37" fmla="*/ 9 h 128"/>
                <a:gd name="T38" fmla="*/ 93 w 127"/>
                <a:gd name="T39" fmla="*/ 16 h 128"/>
                <a:gd name="T40" fmla="*/ 117 w 127"/>
                <a:gd name="T41" fmla="*/ 4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28">
                  <a:moveTo>
                    <a:pt x="117" y="41"/>
                  </a:moveTo>
                  <a:lnTo>
                    <a:pt x="124" y="48"/>
                  </a:lnTo>
                  <a:lnTo>
                    <a:pt x="127" y="64"/>
                  </a:lnTo>
                  <a:lnTo>
                    <a:pt x="117" y="87"/>
                  </a:lnTo>
                  <a:lnTo>
                    <a:pt x="101" y="102"/>
                  </a:lnTo>
                  <a:lnTo>
                    <a:pt x="87" y="117"/>
                  </a:lnTo>
                  <a:lnTo>
                    <a:pt x="64" y="128"/>
                  </a:lnTo>
                  <a:lnTo>
                    <a:pt x="48" y="124"/>
                  </a:lnTo>
                  <a:lnTo>
                    <a:pt x="41" y="117"/>
                  </a:lnTo>
                  <a:lnTo>
                    <a:pt x="15" y="92"/>
                  </a:lnTo>
                  <a:lnTo>
                    <a:pt x="8" y="84"/>
                  </a:lnTo>
                  <a:lnTo>
                    <a:pt x="0" y="65"/>
                  </a:lnTo>
                  <a:lnTo>
                    <a:pt x="0" y="43"/>
                  </a:lnTo>
                  <a:lnTo>
                    <a:pt x="8" y="23"/>
                  </a:lnTo>
                  <a:lnTo>
                    <a:pt x="15" y="16"/>
                  </a:lnTo>
                  <a:lnTo>
                    <a:pt x="24" y="9"/>
                  </a:lnTo>
                  <a:lnTo>
                    <a:pt x="44" y="0"/>
                  </a:lnTo>
                  <a:lnTo>
                    <a:pt x="64" y="0"/>
                  </a:lnTo>
                  <a:lnTo>
                    <a:pt x="84" y="9"/>
                  </a:lnTo>
                  <a:lnTo>
                    <a:pt x="93" y="16"/>
                  </a:lnTo>
                  <a:lnTo>
                    <a:pt x="117" y="41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1" name="Freeform 64"/>
            <p:cNvSpPr>
              <a:spLocks/>
            </p:cNvSpPr>
            <p:nvPr/>
          </p:nvSpPr>
          <p:spPr bwMode="auto">
            <a:xfrm>
              <a:off x="14943138" y="3620762"/>
              <a:ext cx="65088" cy="55563"/>
            </a:xfrm>
            <a:custGeom>
              <a:avLst/>
              <a:gdLst>
                <a:gd name="T0" fmla="*/ 33 w 122"/>
                <a:gd name="T1" fmla="*/ 107 h 107"/>
                <a:gd name="T2" fmla="*/ 23 w 122"/>
                <a:gd name="T3" fmla="*/ 107 h 107"/>
                <a:gd name="T4" fmla="*/ 10 w 122"/>
                <a:gd name="T5" fmla="*/ 98 h 107"/>
                <a:gd name="T6" fmla="*/ 0 w 122"/>
                <a:gd name="T7" fmla="*/ 75 h 107"/>
                <a:gd name="T8" fmla="*/ 0 w 122"/>
                <a:gd name="T9" fmla="*/ 53 h 107"/>
                <a:gd name="T10" fmla="*/ 0 w 122"/>
                <a:gd name="T11" fmla="*/ 32 h 107"/>
                <a:gd name="T12" fmla="*/ 8 w 122"/>
                <a:gd name="T13" fmla="*/ 9 h 107"/>
                <a:gd name="T14" fmla="*/ 21 w 122"/>
                <a:gd name="T15" fmla="*/ 0 h 107"/>
                <a:gd name="T16" fmla="*/ 33 w 122"/>
                <a:gd name="T17" fmla="*/ 0 h 107"/>
                <a:gd name="T18" fmla="*/ 69 w 122"/>
                <a:gd name="T19" fmla="*/ 0 h 107"/>
                <a:gd name="T20" fmla="*/ 79 w 122"/>
                <a:gd name="T21" fmla="*/ 0 h 107"/>
                <a:gd name="T22" fmla="*/ 99 w 122"/>
                <a:gd name="T23" fmla="*/ 9 h 107"/>
                <a:gd name="T24" fmla="*/ 114 w 122"/>
                <a:gd name="T25" fmla="*/ 23 h 107"/>
                <a:gd name="T26" fmla="*/ 122 w 122"/>
                <a:gd name="T27" fmla="*/ 43 h 107"/>
                <a:gd name="T28" fmla="*/ 122 w 122"/>
                <a:gd name="T29" fmla="*/ 53 h 107"/>
                <a:gd name="T30" fmla="*/ 122 w 122"/>
                <a:gd name="T31" fmla="*/ 63 h 107"/>
                <a:gd name="T32" fmla="*/ 114 w 122"/>
                <a:gd name="T33" fmla="*/ 84 h 107"/>
                <a:gd name="T34" fmla="*/ 99 w 122"/>
                <a:gd name="T35" fmla="*/ 98 h 107"/>
                <a:gd name="T36" fmla="*/ 79 w 122"/>
                <a:gd name="T37" fmla="*/ 107 h 107"/>
                <a:gd name="T38" fmla="*/ 69 w 122"/>
                <a:gd name="T39" fmla="*/ 107 h 107"/>
                <a:gd name="T40" fmla="*/ 33 w 122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2" h="107">
                  <a:moveTo>
                    <a:pt x="33" y="107"/>
                  </a:moveTo>
                  <a:lnTo>
                    <a:pt x="23" y="107"/>
                  </a:lnTo>
                  <a:lnTo>
                    <a:pt x="10" y="98"/>
                  </a:lnTo>
                  <a:lnTo>
                    <a:pt x="0" y="75"/>
                  </a:lnTo>
                  <a:lnTo>
                    <a:pt x="0" y="53"/>
                  </a:lnTo>
                  <a:lnTo>
                    <a:pt x="0" y="32"/>
                  </a:lnTo>
                  <a:lnTo>
                    <a:pt x="8" y="9"/>
                  </a:lnTo>
                  <a:lnTo>
                    <a:pt x="21" y="0"/>
                  </a:lnTo>
                  <a:lnTo>
                    <a:pt x="33" y="0"/>
                  </a:lnTo>
                  <a:lnTo>
                    <a:pt x="69" y="0"/>
                  </a:lnTo>
                  <a:lnTo>
                    <a:pt x="79" y="0"/>
                  </a:lnTo>
                  <a:lnTo>
                    <a:pt x="99" y="9"/>
                  </a:lnTo>
                  <a:lnTo>
                    <a:pt x="114" y="23"/>
                  </a:lnTo>
                  <a:lnTo>
                    <a:pt x="122" y="43"/>
                  </a:lnTo>
                  <a:lnTo>
                    <a:pt x="122" y="53"/>
                  </a:lnTo>
                  <a:lnTo>
                    <a:pt x="122" y="63"/>
                  </a:lnTo>
                  <a:lnTo>
                    <a:pt x="114" y="84"/>
                  </a:lnTo>
                  <a:lnTo>
                    <a:pt x="99" y="98"/>
                  </a:lnTo>
                  <a:lnTo>
                    <a:pt x="79" y="107"/>
                  </a:lnTo>
                  <a:lnTo>
                    <a:pt x="69" y="107"/>
                  </a:lnTo>
                  <a:lnTo>
                    <a:pt x="33" y="107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2" name="Freeform 65"/>
            <p:cNvSpPr>
              <a:spLocks/>
            </p:cNvSpPr>
            <p:nvPr/>
          </p:nvSpPr>
          <p:spPr bwMode="auto">
            <a:xfrm>
              <a:off x="14566900" y="3620762"/>
              <a:ext cx="65088" cy="55563"/>
            </a:xfrm>
            <a:custGeom>
              <a:avLst/>
              <a:gdLst>
                <a:gd name="T0" fmla="*/ 91 w 124"/>
                <a:gd name="T1" fmla="*/ 0 h 107"/>
                <a:gd name="T2" fmla="*/ 101 w 124"/>
                <a:gd name="T3" fmla="*/ 0 h 107"/>
                <a:gd name="T4" fmla="*/ 114 w 124"/>
                <a:gd name="T5" fmla="*/ 9 h 107"/>
                <a:gd name="T6" fmla="*/ 122 w 124"/>
                <a:gd name="T7" fmla="*/ 32 h 107"/>
                <a:gd name="T8" fmla="*/ 124 w 124"/>
                <a:gd name="T9" fmla="*/ 53 h 107"/>
                <a:gd name="T10" fmla="*/ 122 w 124"/>
                <a:gd name="T11" fmla="*/ 75 h 107"/>
                <a:gd name="T12" fmla="*/ 115 w 124"/>
                <a:gd name="T13" fmla="*/ 98 h 107"/>
                <a:gd name="T14" fmla="*/ 101 w 124"/>
                <a:gd name="T15" fmla="*/ 107 h 107"/>
                <a:gd name="T16" fmla="*/ 91 w 124"/>
                <a:gd name="T17" fmla="*/ 107 h 107"/>
                <a:gd name="T18" fmla="*/ 55 w 124"/>
                <a:gd name="T19" fmla="*/ 107 h 107"/>
                <a:gd name="T20" fmla="*/ 43 w 124"/>
                <a:gd name="T21" fmla="*/ 107 h 107"/>
                <a:gd name="T22" fmla="*/ 24 w 124"/>
                <a:gd name="T23" fmla="*/ 98 h 107"/>
                <a:gd name="T24" fmla="*/ 10 w 124"/>
                <a:gd name="T25" fmla="*/ 84 h 107"/>
                <a:gd name="T26" fmla="*/ 1 w 124"/>
                <a:gd name="T27" fmla="*/ 63 h 107"/>
                <a:gd name="T28" fmla="*/ 0 w 124"/>
                <a:gd name="T29" fmla="*/ 53 h 107"/>
                <a:gd name="T30" fmla="*/ 1 w 124"/>
                <a:gd name="T31" fmla="*/ 43 h 107"/>
                <a:gd name="T32" fmla="*/ 10 w 124"/>
                <a:gd name="T33" fmla="*/ 23 h 107"/>
                <a:gd name="T34" fmla="*/ 24 w 124"/>
                <a:gd name="T35" fmla="*/ 9 h 107"/>
                <a:gd name="T36" fmla="*/ 43 w 124"/>
                <a:gd name="T37" fmla="*/ 0 h 107"/>
                <a:gd name="T38" fmla="*/ 55 w 124"/>
                <a:gd name="T39" fmla="*/ 0 h 107"/>
                <a:gd name="T40" fmla="*/ 91 w 124"/>
                <a:gd name="T4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4" h="107">
                  <a:moveTo>
                    <a:pt x="91" y="0"/>
                  </a:moveTo>
                  <a:lnTo>
                    <a:pt x="101" y="0"/>
                  </a:lnTo>
                  <a:lnTo>
                    <a:pt x="114" y="9"/>
                  </a:lnTo>
                  <a:lnTo>
                    <a:pt x="122" y="32"/>
                  </a:lnTo>
                  <a:lnTo>
                    <a:pt x="124" y="53"/>
                  </a:lnTo>
                  <a:lnTo>
                    <a:pt x="122" y="75"/>
                  </a:lnTo>
                  <a:lnTo>
                    <a:pt x="115" y="98"/>
                  </a:lnTo>
                  <a:lnTo>
                    <a:pt x="101" y="107"/>
                  </a:lnTo>
                  <a:lnTo>
                    <a:pt x="91" y="107"/>
                  </a:lnTo>
                  <a:lnTo>
                    <a:pt x="55" y="107"/>
                  </a:lnTo>
                  <a:lnTo>
                    <a:pt x="43" y="107"/>
                  </a:lnTo>
                  <a:lnTo>
                    <a:pt x="24" y="98"/>
                  </a:lnTo>
                  <a:lnTo>
                    <a:pt x="10" y="84"/>
                  </a:lnTo>
                  <a:lnTo>
                    <a:pt x="1" y="63"/>
                  </a:lnTo>
                  <a:lnTo>
                    <a:pt x="0" y="53"/>
                  </a:lnTo>
                  <a:lnTo>
                    <a:pt x="1" y="43"/>
                  </a:lnTo>
                  <a:lnTo>
                    <a:pt x="10" y="23"/>
                  </a:lnTo>
                  <a:lnTo>
                    <a:pt x="24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3" name="Freeform 66"/>
            <p:cNvSpPr>
              <a:spLocks/>
            </p:cNvSpPr>
            <p:nvPr/>
          </p:nvSpPr>
          <p:spPr bwMode="auto">
            <a:xfrm>
              <a:off x="14758988" y="3803324"/>
              <a:ext cx="57150" cy="65088"/>
            </a:xfrm>
            <a:custGeom>
              <a:avLst/>
              <a:gdLst>
                <a:gd name="T0" fmla="*/ 0 w 108"/>
                <a:gd name="T1" fmla="*/ 33 h 123"/>
                <a:gd name="T2" fmla="*/ 1 w 108"/>
                <a:gd name="T3" fmla="*/ 23 h 123"/>
                <a:gd name="T4" fmla="*/ 10 w 108"/>
                <a:gd name="T5" fmla="*/ 10 h 123"/>
                <a:gd name="T6" fmla="*/ 33 w 108"/>
                <a:gd name="T7" fmla="*/ 0 h 123"/>
                <a:gd name="T8" fmla="*/ 55 w 108"/>
                <a:gd name="T9" fmla="*/ 0 h 123"/>
                <a:gd name="T10" fmla="*/ 75 w 108"/>
                <a:gd name="T11" fmla="*/ 0 h 123"/>
                <a:gd name="T12" fmla="*/ 99 w 108"/>
                <a:gd name="T13" fmla="*/ 9 h 123"/>
                <a:gd name="T14" fmla="*/ 106 w 108"/>
                <a:gd name="T15" fmla="*/ 22 h 123"/>
                <a:gd name="T16" fmla="*/ 108 w 108"/>
                <a:gd name="T17" fmla="*/ 33 h 123"/>
                <a:gd name="T18" fmla="*/ 108 w 108"/>
                <a:gd name="T19" fmla="*/ 69 h 123"/>
                <a:gd name="T20" fmla="*/ 106 w 108"/>
                <a:gd name="T21" fmla="*/ 79 h 123"/>
                <a:gd name="T22" fmla="*/ 99 w 108"/>
                <a:gd name="T23" fmla="*/ 99 h 123"/>
                <a:gd name="T24" fmla="*/ 83 w 108"/>
                <a:gd name="T25" fmla="*/ 114 h 123"/>
                <a:gd name="T26" fmla="*/ 65 w 108"/>
                <a:gd name="T27" fmla="*/ 123 h 123"/>
                <a:gd name="T28" fmla="*/ 55 w 108"/>
                <a:gd name="T29" fmla="*/ 123 h 123"/>
                <a:gd name="T30" fmla="*/ 43 w 108"/>
                <a:gd name="T31" fmla="*/ 123 h 123"/>
                <a:gd name="T32" fmla="*/ 24 w 108"/>
                <a:gd name="T33" fmla="*/ 114 h 123"/>
                <a:gd name="T34" fmla="*/ 10 w 108"/>
                <a:gd name="T35" fmla="*/ 99 h 123"/>
                <a:gd name="T36" fmla="*/ 1 w 108"/>
                <a:gd name="T37" fmla="*/ 79 h 123"/>
                <a:gd name="T38" fmla="*/ 0 w 108"/>
                <a:gd name="T39" fmla="*/ 69 h 123"/>
                <a:gd name="T40" fmla="*/ 0 w 108"/>
                <a:gd name="T41" fmla="*/ 3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123">
                  <a:moveTo>
                    <a:pt x="0" y="33"/>
                  </a:moveTo>
                  <a:lnTo>
                    <a:pt x="1" y="23"/>
                  </a:lnTo>
                  <a:lnTo>
                    <a:pt x="10" y="10"/>
                  </a:lnTo>
                  <a:lnTo>
                    <a:pt x="33" y="0"/>
                  </a:lnTo>
                  <a:lnTo>
                    <a:pt x="55" y="0"/>
                  </a:lnTo>
                  <a:lnTo>
                    <a:pt x="75" y="0"/>
                  </a:lnTo>
                  <a:lnTo>
                    <a:pt x="99" y="9"/>
                  </a:lnTo>
                  <a:lnTo>
                    <a:pt x="106" y="22"/>
                  </a:lnTo>
                  <a:lnTo>
                    <a:pt x="108" y="33"/>
                  </a:lnTo>
                  <a:lnTo>
                    <a:pt x="108" y="69"/>
                  </a:lnTo>
                  <a:lnTo>
                    <a:pt x="106" y="79"/>
                  </a:lnTo>
                  <a:lnTo>
                    <a:pt x="99" y="99"/>
                  </a:lnTo>
                  <a:lnTo>
                    <a:pt x="83" y="114"/>
                  </a:lnTo>
                  <a:lnTo>
                    <a:pt x="65" y="123"/>
                  </a:lnTo>
                  <a:lnTo>
                    <a:pt x="55" y="123"/>
                  </a:lnTo>
                  <a:lnTo>
                    <a:pt x="43" y="123"/>
                  </a:lnTo>
                  <a:lnTo>
                    <a:pt x="24" y="114"/>
                  </a:lnTo>
                  <a:lnTo>
                    <a:pt x="10" y="99"/>
                  </a:lnTo>
                  <a:lnTo>
                    <a:pt x="1" y="79"/>
                  </a:lnTo>
                  <a:lnTo>
                    <a:pt x="0" y="69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94" name="Freeform 67"/>
            <p:cNvSpPr>
              <a:spLocks/>
            </p:cNvSpPr>
            <p:nvPr/>
          </p:nvSpPr>
          <p:spPr bwMode="auto">
            <a:xfrm>
              <a:off x="14758988" y="3427087"/>
              <a:ext cx="57150" cy="65088"/>
            </a:xfrm>
            <a:custGeom>
              <a:avLst/>
              <a:gdLst>
                <a:gd name="T0" fmla="*/ 108 w 108"/>
                <a:gd name="T1" fmla="*/ 91 h 124"/>
                <a:gd name="T2" fmla="*/ 106 w 108"/>
                <a:gd name="T3" fmla="*/ 101 h 124"/>
                <a:gd name="T4" fmla="*/ 99 w 108"/>
                <a:gd name="T5" fmla="*/ 114 h 124"/>
                <a:gd name="T6" fmla="*/ 75 w 108"/>
                <a:gd name="T7" fmla="*/ 123 h 124"/>
                <a:gd name="T8" fmla="*/ 55 w 108"/>
                <a:gd name="T9" fmla="*/ 124 h 124"/>
                <a:gd name="T10" fmla="*/ 33 w 108"/>
                <a:gd name="T11" fmla="*/ 124 h 124"/>
                <a:gd name="T12" fmla="*/ 10 w 108"/>
                <a:gd name="T13" fmla="*/ 115 h 124"/>
                <a:gd name="T14" fmla="*/ 1 w 108"/>
                <a:gd name="T15" fmla="*/ 101 h 124"/>
                <a:gd name="T16" fmla="*/ 0 w 108"/>
                <a:gd name="T17" fmla="*/ 91 h 124"/>
                <a:gd name="T18" fmla="*/ 0 w 108"/>
                <a:gd name="T19" fmla="*/ 55 h 124"/>
                <a:gd name="T20" fmla="*/ 1 w 108"/>
                <a:gd name="T21" fmla="*/ 43 h 124"/>
                <a:gd name="T22" fmla="*/ 10 w 108"/>
                <a:gd name="T23" fmla="*/ 25 h 124"/>
                <a:gd name="T24" fmla="*/ 24 w 108"/>
                <a:gd name="T25" fmla="*/ 10 h 124"/>
                <a:gd name="T26" fmla="*/ 43 w 108"/>
                <a:gd name="T27" fmla="*/ 2 h 124"/>
                <a:gd name="T28" fmla="*/ 55 w 108"/>
                <a:gd name="T29" fmla="*/ 0 h 124"/>
                <a:gd name="T30" fmla="*/ 65 w 108"/>
                <a:gd name="T31" fmla="*/ 2 h 124"/>
                <a:gd name="T32" fmla="*/ 83 w 108"/>
                <a:gd name="T33" fmla="*/ 10 h 124"/>
                <a:gd name="T34" fmla="*/ 99 w 108"/>
                <a:gd name="T35" fmla="*/ 25 h 124"/>
                <a:gd name="T36" fmla="*/ 106 w 108"/>
                <a:gd name="T37" fmla="*/ 43 h 124"/>
                <a:gd name="T38" fmla="*/ 108 w 108"/>
                <a:gd name="T39" fmla="*/ 55 h 124"/>
                <a:gd name="T40" fmla="*/ 108 w 108"/>
                <a:gd name="T41" fmla="*/ 91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8" h="124">
                  <a:moveTo>
                    <a:pt x="108" y="91"/>
                  </a:moveTo>
                  <a:lnTo>
                    <a:pt x="106" y="101"/>
                  </a:lnTo>
                  <a:lnTo>
                    <a:pt x="99" y="114"/>
                  </a:lnTo>
                  <a:lnTo>
                    <a:pt x="75" y="123"/>
                  </a:lnTo>
                  <a:lnTo>
                    <a:pt x="55" y="124"/>
                  </a:lnTo>
                  <a:lnTo>
                    <a:pt x="33" y="124"/>
                  </a:lnTo>
                  <a:lnTo>
                    <a:pt x="10" y="115"/>
                  </a:lnTo>
                  <a:lnTo>
                    <a:pt x="1" y="101"/>
                  </a:lnTo>
                  <a:lnTo>
                    <a:pt x="0" y="91"/>
                  </a:lnTo>
                  <a:lnTo>
                    <a:pt x="0" y="55"/>
                  </a:lnTo>
                  <a:lnTo>
                    <a:pt x="1" y="43"/>
                  </a:lnTo>
                  <a:lnTo>
                    <a:pt x="10" y="25"/>
                  </a:lnTo>
                  <a:lnTo>
                    <a:pt x="24" y="10"/>
                  </a:lnTo>
                  <a:lnTo>
                    <a:pt x="43" y="2"/>
                  </a:lnTo>
                  <a:lnTo>
                    <a:pt x="55" y="0"/>
                  </a:lnTo>
                  <a:lnTo>
                    <a:pt x="65" y="2"/>
                  </a:lnTo>
                  <a:lnTo>
                    <a:pt x="83" y="10"/>
                  </a:lnTo>
                  <a:lnTo>
                    <a:pt x="99" y="25"/>
                  </a:lnTo>
                  <a:lnTo>
                    <a:pt x="106" y="43"/>
                  </a:lnTo>
                  <a:lnTo>
                    <a:pt x="108" y="55"/>
                  </a:lnTo>
                  <a:lnTo>
                    <a:pt x="108" y="91"/>
                  </a:lnTo>
                  <a:close/>
                </a:path>
              </a:pathLst>
            </a:custGeom>
            <a:solidFill>
              <a:srgbClr val="5F57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2" name="자유형 41"/>
          <p:cNvSpPr/>
          <p:nvPr/>
        </p:nvSpPr>
        <p:spPr>
          <a:xfrm>
            <a:off x="479197" y="296846"/>
            <a:ext cx="11336338" cy="6303494"/>
          </a:xfrm>
          <a:custGeom>
            <a:avLst/>
            <a:gdLst>
              <a:gd name="connsiteX0" fmla="*/ 2167845 w 11336338"/>
              <a:gd name="connsiteY0" fmla="*/ 1894690 h 6303494"/>
              <a:gd name="connsiteX1" fmla="*/ 2167845 w 11336338"/>
              <a:gd name="connsiteY1" fmla="*/ 4203561 h 6303494"/>
              <a:gd name="connsiteX2" fmla="*/ 9172181 w 11336338"/>
              <a:gd name="connsiteY2" fmla="*/ 4203561 h 6303494"/>
              <a:gd name="connsiteX3" fmla="*/ 9172181 w 11336338"/>
              <a:gd name="connsiteY3" fmla="*/ 1894690 h 6303494"/>
              <a:gd name="connsiteX4" fmla="*/ 193076 w 11336338"/>
              <a:gd name="connsiteY4" fmla="*/ 0 h 6303494"/>
              <a:gd name="connsiteX5" fmla="*/ 11143262 w 11336338"/>
              <a:gd name="connsiteY5" fmla="*/ 0 h 6303494"/>
              <a:gd name="connsiteX6" fmla="*/ 11336338 w 11336338"/>
              <a:gd name="connsiteY6" fmla="*/ 193076 h 6303494"/>
              <a:gd name="connsiteX7" fmla="*/ 11336338 w 11336338"/>
              <a:gd name="connsiteY7" fmla="*/ 6110418 h 6303494"/>
              <a:gd name="connsiteX8" fmla="*/ 11143262 w 11336338"/>
              <a:gd name="connsiteY8" fmla="*/ 6303494 h 6303494"/>
              <a:gd name="connsiteX9" fmla="*/ 193076 w 11336338"/>
              <a:gd name="connsiteY9" fmla="*/ 6303494 h 6303494"/>
              <a:gd name="connsiteX10" fmla="*/ 0 w 11336338"/>
              <a:gd name="connsiteY10" fmla="*/ 6110418 h 6303494"/>
              <a:gd name="connsiteX11" fmla="*/ 0 w 11336338"/>
              <a:gd name="connsiteY11" fmla="*/ 193076 h 6303494"/>
              <a:gd name="connsiteX12" fmla="*/ 193076 w 11336338"/>
              <a:gd name="connsiteY12" fmla="*/ 0 h 630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336338" h="6303494">
                <a:moveTo>
                  <a:pt x="2167845" y="1894690"/>
                </a:moveTo>
                <a:lnTo>
                  <a:pt x="2167845" y="4203561"/>
                </a:lnTo>
                <a:lnTo>
                  <a:pt x="9172181" y="4203561"/>
                </a:lnTo>
                <a:lnTo>
                  <a:pt x="9172181" y="1894690"/>
                </a:lnTo>
                <a:close/>
                <a:moveTo>
                  <a:pt x="193076" y="0"/>
                </a:moveTo>
                <a:lnTo>
                  <a:pt x="11143262" y="0"/>
                </a:lnTo>
                <a:cubicBezTo>
                  <a:pt x="11249895" y="0"/>
                  <a:pt x="11336338" y="86443"/>
                  <a:pt x="11336338" y="193076"/>
                </a:cubicBezTo>
                <a:lnTo>
                  <a:pt x="11336338" y="6110418"/>
                </a:lnTo>
                <a:cubicBezTo>
                  <a:pt x="11336338" y="6217051"/>
                  <a:pt x="11249895" y="6303494"/>
                  <a:pt x="11143262" y="6303494"/>
                </a:cubicBezTo>
                <a:lnTo>
                  <a:pt x="193076" y="6303494"/>
                </a:lnTo>
                <a:cubicBezTo>
                  <a:pt x="86443" y="6303494"/>
                  <a:pt x="0" y="6217051"/>
                  <a:pt x="0" y="6110418"/>
                </a:cubicBezTo>
                <a:lnTo>
                  <a:pt x="0" y="193076"/>
                </a:lnTo>
                <a:cubicBezTo>
                  <a:pt x="0" y="86443"/>
                  <a:pt x="86443" y="0"/>
                  <a:pt x="193076" y="0"/>
                </a:cubicBezTo>
                <a:close/>
              </a:path>
            </a:pathLst>
          </a:custGeom>
          <a:solidFill>
            <a:srgbClr val="50473A"/>
          </a:solidFill>
          <a:ln>
            <a:noFill/>
          </a:ln>
          <a:effectLst>
            <a:outerShdw dist="139700" dir="2700000" algn="tl" rotWithShape="0">
              <a:prstClr val="black">
                <a:alpha val="5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" name="Freeform 32"/>
          <p:cNvSpPr>
            <a:spLocks/>
          </p:cNvSpPr>
          <p:nvPr/>
        </p:nvSpPr>
        <p:spPr bwMode="auto">
          <a:xfrm>
            <a:off x="665569" y="6262997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자유형 40"/>
          <p:cNvSpPr/>
          <p:nvPr/>
        </p:nvSpPr>
        <p:spPr>
          <a:xfrm>
            <a:off x="651361" y="508045"/>
            <a:ext cx="10992010" cy="4751091"/>
          </a:xfrm>
          <a:custGeom>
            <a:avLst/>
            <a:gdLst>
              <a:gd name="connsiteX0" fmla="*/ 1993837 w 10992010"/>
              <a:gd name="connsiteY0" fmla="*/ 1683491 h 4751091"/>
              <a:gd name="connsiteX1" fmla="*/ 1993837 w 10992010"/>
              <a:gd name="connsiteY1" fmla="*/ 3992362 h 4751091"/>
              <a:gd name="connsiteX2" fmla="*/ 8998173 w 10992010"/>
              <a:gd name="connsiteY2" fmla="*/ 3992362 h 4751091"/>
              <a:gd name="connsiteX3" fmla="*/ 8998173 w 10992010"/>
              <a:gd name="connsiteY3" fmla="*/ 1683491 h 4751091"/>
              <a:gd name="connsiteX4" fmla="*/ 431024 w 10992010"/>
              <a:gd name="connsiteY4" fmla="*/ 0 h 4751091"/>
              <a:gd name="connsiteX5" fmla="*/ 10575194 w 10992010"/>
              <a:gd name="connsiteY5" fmla="*/ 0 h 4751091"/>
              <a:gd name="connsiteX6" fmla="*/ 10992010 w 10992010"/>
              <a:gd name="connsiteY6" fmla="*/ 416816 h 4751091"/>
              <a:gd name="connsiteX7" fmla="*/ 10992010 w 10992010"/>
              <a:gd name="connsiteY7" fmla="*/ 4574445 h 4751091"/>
              <a:gd name="connsiteX8" fmla="*/ 10815364 w 10992010"/>
              <a:gd name="connsiteY8" fmla="*/ 4751091 h 4751091"/>
              <a:gd name="connsiteX9" fmla="*/ 176646 w 10992010"/>
              <a:gd name="connsiteY9" fmla="*/ 4751091 h 4751091"/>
              <a:gd name="connsiteX10" fmla="*/ 0 w 10992010"/>
              <a:gd name="connsiteY10" fmla="*/ 4574445 h 4751091"/>
              <a:gd name="connsiteX11" fmla="*/ 0 w 10992010"/>
              <a:gd name="connsiteY11" fmla="*/ 431024 h 475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992010" h="4751091">
                <a:moveTo>
                  <a:pt x="1993837" y="1683491"/>
                </a:moveTo>
                <a:lnTo>
                  <a:pt x="1993837" y="3992362"/>
                </a:lnTo>
                <a:lnTo>
                  <a:pt x="8998173" y="3992362"/>
                </a:lnTo>
                <a:lnTo>
                  <a:pt x="8998173" y="1683491"/>
                </a:lnTo>
                <a:close/>
                <a:moveTo>
                  <a:pt x="431024" y="0"/>
                </a:moveTo>
                <a:lnTo>
                  <a:pt x="10575194" y="0"/>
                </a:lnTo>
                <a:lnTo>
                  <a:pt x="10992010" y="416816"/>
                </a:lnTo>
                <a:lnTo>
                  <a:pt x="10992010" y="4574445"/>
                </a:lnTo>
                <a:cubicBezTo>
                  <a:pt x="10992010" y="4672004"/>
                  <a:pt x="10912923" y="4751091"/>
                  <a:pt x="10815364" y="4751091"/>
                </a:cubicBezTo>
                <a:lnTo>
                  <a:pt x="176646" y="4751091"/>
                </a:lnTo>
                <a:cubicBezTo>
                  <a:pt x="79087" y="4751091"/>
                  <a:pt x="0" y="4672004"/>
                  <a:pt x="0" y="4574445"/>
                </a:cubicBezTo>
                <a:lnTo>
                  <a:pt x="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Freeform 25"/>
          <p:cNvSpPr>
            <a:spLocks/>
          </p:cNvSpPr>
          <p:nvPr/>
        </p:nvSpPr>
        <p:spPr bwMode="auto">
          <a:xfrm>
            <a:off x="2494564" y="5470335"/>
            <a:ext cx="7315200" cy="1130005"/>
          </a:xfrm>
          <a:prstGeom prst="trapezoid">
            <a:avLst/>
          </a:prstGeom>
          <a:solidFill>
            <a:srgbClr val="5A4E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6" name="Freeform 32"/>
          <p:cNvSpPr>
            <a:spLocks/>
          </p:cNvSpPr>
          <p:nvPr/>
        </p:nvSpPr>
        <p:spPr bwMode="auto">
          <a:xfrm>
            <a:off x="11494760" y="6262997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9" name="Freeform 25"/>
          <p:cNvSpPr>
            <a:spLocks/>
          </p:cNvSpPr>
          <p:nvPr/>
        </p:nvSpPr>
        <p:spPr bwMode="auto">
          <a:xfrm>
            <a:off x="2599812" y="5569912"/>
            <a:ext cx="7095108" cy="1030428"/>
          </a:xfrm>
          <a:prstGeom prst="trapezoid">
            <a:avLst/>
          </a:prstGeom>
          <a:solidFill>
            <a:srgbClr val="443B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51361" y="2191536"/>
            <a:ext cx="1995681" cy="576740"/>
            <a:chOff x="651361" y="2215600"/>
            <a:chExt cx="1995681" cy="860118"/>
          </a:xfrm>
        </p:grpSpPr>
        <p:sp>
          <p:nvSpPr>
            <p:cNvPr id="4" name="직사각형 3"/>
            <p:cNvSpPr/>
            <p:nvPr/>
          </p:nvSpPr>
          <p:spPr>
            <a:xfrm>
              <a:off x="651361" y="2215600"/>
              <a:ext cx="1995681" cy="286706"/>
            </a:xfrm>
            <a:prstGeom prst="rect">
              <a:avLst/>
            </a:prstGeom>
            <a:solidFill>
              <a:srgbClr val="EA3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51361" y="2502306"/>
              <a:ext cx="1995681" cy="2867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51361" y="2789012"/>
              <a:ext cx="1995681" cy="2867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9647911" y="2187417"/>
            <a:ext cx="1995681" cy="576740"/>
            <a:chOff x="651361" y="2215600"/>
            <a:chExt cx="1995681" cy="860118"/>
          </a:xfrm>
        </p:grpSpPr>
        <p:sp>
          <p:nvSpPr>
            <p:cNvPr id="49" name="직사각형 48"/>
            <p:cNvSpPr/>
            <p:nvPr/>
          </p:nvSpPr>
          <p:spPr>
            <a:xfrm>
              <a:off x="651361" y="2215600"/>
              <a:ext cx="1995681" cy="286706"/>
            </a:xfrm>
            <a:prstGeom prst="rect">
              <a:avLst/>
            </a:prstGeom>
            <a:solidFill>
              <a:srgbClr val="EA3C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51361" y="2502306"/>
              <a:ext cx="1995681" cy="2867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51361" y="2789012"/>
              <a:ext cx="1995681" cy="2867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Freeform 32"/>
          <p:cNvSpPr>
            <a:spLocks/>
          </p:cNvSpPr>
          <p:nvPr/>
        </p:nvSpPr>
        <p:spPr bwMode="auto">
          <a:xfrm>
            <a:off x="3108153" y="6089987"/>
            <a:ext cx="344478" cy="344478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3" name="Freeform 32"/>
          <p:cNvSpPr>
            <a:spLocks/>
          </p:cNvSpPr>
          <p:nvPr/>
        </p:nvSpPr>
        <p:spPr bwMode="auto">
          <a:xfrm>
            <a:off x="4087120" y="5847044"/>
            <a:ext cx="238082" cy="238082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 flipH="1">
            <a:off x="7820975" y="5844976"/>
            <a:ext cx="1217049" cy="587421"/>
            <a:chOff x="3260553" y="6023508"/>
            <a:chExt cx="1217049" cy="587421"/>
          </a:xfrm>
        </p:grpSpPr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3260553" y="6266451"/>
              <a:ext cx="344478" cy="344478"/>
            </a:xfrm>
            <a:prstGeom prst="ellipse">
              <a:avLst/>
            </a:prstGeom>
            <a:gradFill flip="none" rotWithShape="1">
              <a:gsLst>
                <a:gs pos="0">
                  <a:srgbClr val="50473A">
                    <a:shade val="30000"/>
                    <a:satMod val="115000"/>
                  </a:srgbClr>
                </a:gs>
                <a:gs pos="50000">
                  <a:srgbClr val="50473A">
                    <a:shade val="67500"/>
                    <a:satMod val="115000"/>
                  </a:srgbClr>
                </a:gs>
                <a:gs pos="100000">
                  <a:srgbClr val="50473A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587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55" name="Freeform 32"/>
            <p:cNvSpPr>
              <a:spLocks/>
            </p:cNvSpPr>
            <p:nvPr/>
          </p:nvSpPr>
          <p:spPr bwMode="auto">
            <a:xfrm>
              <a:off x="4239520" y="6023508"/>
              <a:ext cx="238082" cy="238082"/>
            </a:xfrm>
            <a:prstGeom prst="ellipse">
              <a:avLst/>
            </a:prstGeom>
            <a:gradFill flip="none" rotWithShape="1">
              <a:gsLst>
                <a:gs pos="0">
                  <a:srgbClr val="50473A">
                    <a:shade val="30000"/>
                    <a:satMod val="115000"/>
                  </a:srgbClr>
                </a:gs>
                <a:gs pos="50000">
                  <a:srgbClr val="50473A">
                    <a:shade val="67500"/>
                    <a:satMod val="115000"/>
                  </a:srgbClr>
                </a:gs>
                <a:gs pos="100000">
                  <a:srgbClr val="50473A">
                    <a:shade val="100000"/>
                    <a:satMod val="115000"/>
                  </a:srgbClr>
                </a:gs>
              </a:gsLst>
              <a:lin ang="18900000" scaled="1"/>
              <a:tileRect/>
            </a:gradFill>
            <a:ln w="15875">
              <a:solidFill>
                <a:schemeClr val="tx1">
                  <a:lumMod val="85000"/>
                  <a:lumOff val="1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9" name="Freeform 32"/>
          <p:cNvSpPr>
            <a:spLocks/>
          </p:cNvSpPr>
          <p:nvPr/>
        </p:nvSpPr>
        <p:spPr bwMode="auto">
          <a:xfrm>
            <a:off x="925871" y="5705368"/>
            <a:ext cx="701629" cy="701629"/>
          </a:xfrm>
          <a:prstGeom prst="ellipse">
            <a:avLst/>
          </a:prstGeom>
          <a:solidFill>
            <a:srgbClr val="948E75"/>
          </a:solidFill>
          <a:ln w="1587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2" name="Freeform 32"/>
          <p:cNvSpPr>
            <a:spLocks/>
          </p:cNvSpPr>
          <p:nvPr/>
        </p:nvSpPr>
        <p:spPr bwMode="auto">
          <a:xfrm flipH="1">
            <a:off x="1200485" y="5979982"/>
            <a:ext cx="152400" cy="152400"/>
          </a:xfrm>
          <a:prstGeom prst="ellipse">
            <a:avLst/>
          </a:prstGeom>
          <a:solidFill>
            <a:srgbClr val="716C57"/>
          </a:solidFill>
          <a:ln w="1587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7" name="Freeform 32"/>
          <p:cNvSpPr>
            <a:spLocks/>
          </p:cNvSpPr>
          <p:nvPr/>
        </p:nvSpPr>
        <p:spPr bwMode="auto">
          <a:xfrm>
            <a:off x="10674704" y="5756102"/>
            <a:ext cx="701629" cy="701629"/>
          </a:xfrm>
          <a:prstGeom prst="ellipse">
            <a:avLst/>
          </a:prstGeom>
          <a:solidFill>
            <a:srgbClr val="948E75"/>
          </a:solidFill>
          <a:ln w="1587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Freeform 32"/>
          <p:cNvSpPr>
            <a:spLocks/>
          </p:cNvSpPr>
          <p:nvPr/>
        </p:nvSpPr>
        <p:spPr bwMode="auto">
          <a:xfrm flipH="1">
            <a:off x="10949318" y="6030716"/>
            <a:ext cx="152400" cy="152400"/>
          </a:xfrm>
          <a:prstGeom prst="ellipse">
            <a:avLst/>
          </a:prstGeom>
          <a:solidFill>
            <a:srgbClr val="716C57"/>
          </a:solidFill>
          <a:ln w="1587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007366" y="854242"/>
            <a:ext cx="8280000" cy="950499"/>
            <a:chOff x="2243100" y="878306"/>
            <a:chExt cx="8280000" cy="950499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/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/>
            <p:cNvCxnSpPr/>
            <p:nvPr/>
          </p:nvCxnSpPr>
          <p:spPr>
            <a:xfrm>
              <a:off x="2243100" y="1828805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직사각형 94"/>
          <p:cNvSpPr/>
          <p:nvPr/>
        </p:nvSpPr>
        <p:spPr>
          <a:xfrm>
            <a:off x="2610396" y="843898"/>
            <a:ext cx="6971207" cy="1006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인간관계의 심리학 기말발표</a:t>
            </a:r>
            <a:r>
              <a:rPr lang="en-US" altLang="ko-KR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mix vol.1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- 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에니어그램을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통해 살펴본 히어로의 인간관계의 심리학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7F59F-9B25-4A1A-AEC9-32D1F1DDE901}"/>
              </a:ext>
            </a:extLst>
          </p:cNvPr>
          <p:cNvSpPr txBox="1"/>
          <p:nvPr/>
        </p:nvSpPr>
        <p:spPr>
          <a:xfrm>
            <a:off x="1715803" y="4899867"/>
            <a:ext cx="9748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김동건</a:t>
            </a:r>
            <a:r>
              <a:rPr lang="en-US" altLang="ko-KR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김진원</a:t>
            </a:r>
            <a:r>
              <a:rPr lang="en-US" altLang="ko-KR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2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나진환</a:t>
            </a:r>
            <a:r>
              <a:rPr lang="en-US" altLang="ko-KR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2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곽두형</a:t>
            </a:r>
            <a:r>
              <a:rPr lang="en-US" altLang="ko-KR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박민규</a:t>
            </a:r>
            <a:r>
              <a:rPr lang="en-US" altLang="ko-KR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2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박예린</a:t>
            </a:r>
            <a:r>
              <a:rPr lang="en-US" altLang="ko-KR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</a:t>
            </a:r>
            <a:r>
              <a:rPr lang="ko-KR" altLang="en-US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</a:t>
            </a:r>
            <a:r>
              <a:rPr lang="ko-KR" altLang="en-US" sz="12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송해원</a:t>
            </a:r>
            <a:r>
              <a:rPr lang="en-US" altLang="ko-KR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이원진</a:t>
            </a:r>
            <a:r>
              <a:rPr lang="en-US" altLang="ko-KR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2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조시연</a:t>
            </a:r>
            <a:r>
              <a:rPr lang="en-US" altLang="ko-KR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, </a:t>
            </a:r>
            <a:r>
              <a:rPr lang="ko-KR" altLang="en-US" sz="1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정우진</a:t>
            </a:r>
          </a:p>
        </p:txBody>
      </p:sp>
      <p:pic>
        <p:nvPicPr>
          <p:cNvPr id="14" name="미블mp3">
            <a:hlinkClick r:id="" action="ppaction://media"/>
            <a:extLst>
              <a:ext uri="{FF2B5EF4-FFF2-40B4-BE49-F238E27FC236}">
                <a16:creationId xmlns:a16="http://schemas.microsoft.com/office/drawing/2014/main" id="{FA43C812-D4FE-4C55-964E-92FAE4955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3763" y="5832125"/>
            <a:ext cx="487363" cy="48736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43DF56C9-941C-40AB-8C3C-611CAFE3983D}"/>
              </a:ext>
            </a:extLst>
          </p:cNvPr>
          <p:cNvSpPr txBox="1"/>
          <p:nvPr/>
        </p:nvSpPr>
        <p:spPr>
          <a:xfrm>
            <a:off x="1714517" y="4597452"/>
            <a:ext cx="9748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Produced by 9</a:t>
            </a:r>
            <a:r>
              <a:rPr lang="ko-KR" altLang="en-US" sz="14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조대원</a:t>
            </a:r>
          </a:p>
        </p:txBody>
      </p:sp>
    </p:spTree>
    <p:extLst>
      <p:ext uri="{BB962C8B-B14F-4D97-AF65-F5344CB8AC3E}">
        <p14:creationId xmlns:p14="http://schemas.microsoft.com/office/powerpoint/2010/main" val="305623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265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EB0676-C14E-4708-B33A-7280876AAC27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431C79-6B8B-4EDD-9517-21E3619C7A79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19CA1D4-30A2-4B97-A883-8801AAAF44FD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8B2E0A8-FD66-4111-BCD0-F7F672BA53C4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1CB21DB-20B9-4453-BA25-D8A0706AACC6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192397-43F4-447E-A231-CF3572B8EC38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C6DB3B-9512-4EDB-AEF6-1A4F6525A321}"/>
              </a:ext>
            </a:extLst>
          </p:cNvPr>
          <p:cNvSpPr/>
          <p:nvPr/>
        </p:nvSpPr>
        <p:spPr>
          <a:xfrm>
            <a:off x="3505199" y="1739082"/>
            <a:ext cx="5181599" cy="35453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110B3A-2B75-458E-B4B1-CF2770AFD3F5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닉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퓨리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개혁가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스파이더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열정적인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err="1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스파이더</a:t>
            </a:r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38218" y="4208627"/>
            <a:ext cx="1519920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닉 </a:t>
            </a:r>
            <a:r>
              <a:rPr lang="ko-KR" altLang="en-US" sz="1600" dirty="0" err="1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퓨리</a:t>
            </a:r>
            <a:endParaRPr lang="ko-KR" altLang="en-US" sz="1600" dirty="0">
              <a:solidFill>
                <a:schemeClr val="tx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58138" y="4487462"/>
            <a:ext cx="167631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D30428F-24EC-42C8-B551-AFDFADC6A22D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3354469" y="3968730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C4DFF83-B1AE-45CA-91F3-C51015CD9BEE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3354469" y="4487462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CE0C4ED-CA5D-4689-A193-F26BEA2F4738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354469" y="4487462"/>
            <a:ext cx="1883749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465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EB0676-C14E-4708-B33A-7280876AAC27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431C79-6B8B-4EDD-9517-21E3619C7A79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19CA1D4-30A2-4B97-A883-8801AAAF44FD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8B2E0A8-FD66-4111-BCD0-F7F672BA53C4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1CB21DB-20B9-4453-BA25-D8A0706AACC6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192397-43F4-447E-A231-CF3572B8EC38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C6DB3B-9512-4EDB-AEF6-1A4F6525A321}"/>
              </a:ext>
            </a:extLst>
          </p:cNvPr>
          <p:cNvSpPr/>
          <p:nvPr/>
        </p:nvSpPr>
        <p:spPr>
          <a:xfrm>
            <a:off x="3505199" y="1739082"/>
            <a:ext cx="5181599" cy="35453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110B3A-2B75-458E-B4B1-CF2770AFD3F5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닉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퓨리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개혁가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스파이더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열정적인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C55031-EAD0-48E0-8A17-F9A76646C28E}"/>
              </a:ext>
            </a:extLst>
          </p:cNvPr>
          <p:cNvGrpSpPr/>
          <p:nvPr/>
        </p:nvGrpSpPr>
        <p:grpSpPr>
          <a:xfrm>
            <a:off x="2159656" y="2784020"/>
            <a:ext cx="7863899" cy="3406885"/>
            <a:chOff x="2161708" y="2957256"/>
            <a:chExt cx="7863899" cy="3406885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AD8E29-D5E3-4945-901B-32FFFD7F8BD5}"/>
                </a:ext>
              </a:extLst>
            </p:cNvPr>
            <p:cNvSpPr/>
            <p:nvPr/>
          </p:nvSpPr>
          <p:spPr>
            <a:xfrm>
              <a:off x="8436504" y="4342021"/>
              <a:ext cx="1589103" cy="637354"/>
            </a:xfrm>
            <a:prstGeom prst="rect">
              <a:avLst/>
            </a:prstGeom>
            <a:noFill/>
            <a:ln w="2857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err="1">
                  <a:solidFill>
                    <a:sysClr val="windowText" lastClr="000000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스파이더</a:t>
              </a:r>
              <a:r>
                <a:rPr lang="ko-KR" altLang="en-US" sz="1600" dirty="0">
                  <a:solidFill>
                    <a:sysClr val="windowText" lastClr="000000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 맨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58B585D-3FD9-43E4-B411-6077DF5AC615}"/>
                </a:ext>
              </a:extLst>
            </p:cNvPr>
            <p:cNvSpPr/>
            <p:nvPr/>
          </p:nvSpPr>
          <p:spPr>
            <a:xfrm>
              <a:off x="5240270" y="4381863"/>
              <a:ext cx="1519920" cy="557670"/>
            </a:xfrm>
            <a:prstGeom prst="rect">
              <a:avLst/>
            </a:prstGeom>
            <a:noFill/>
            <a:ln w="2857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닉 </a:t>
              </a:r>
              <a:r>
                <a:rPr lang="ko-KR" altLang="en-US" sz="1600" dirty="0" err="1">
                  <a:solidFill>
                    <a:schemeClr val="tx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퓨리</a:t>
              </a:r>
              <a:endPara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5ADC70-F124-48BE-99D7-275F9DC01C5B}"/>
                </a:ext>
              </a:extLst>
            </p:cNvPr>
            <p:cNvSpPr/>
            <p:nvPr/>
          </p:nvSpPr>
          <p:spPr>
            <a:xfrm>
              <a:off x="4296788" y="2957256"/>
              <a:ext cx="3406885" cy="3406885"/>
            </a:xfrm>
            <a:prstGeom prst="ellipse">
              <a:avLst/>
            </a:prstGeom>
            <a:noFill/>
            <a:ln w="28575"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DB34A16-672B-474E-9C46-8EE1B895492F}"/>
                </a:ext>
              </a:extLst>
            </p:cNvPr>
            <p:cNvSpPr/>
            <p:nvPr/>
          </p:nvSpPr>
          <p:spPr>
            <a:xfrm>
              <a:off x="6583424" y="3343249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대인지각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1195CFF-5B03-417F-9F44-1951488F3F18}"/>
                </a:ext>
              </a:extLst>
            </p:cNvPr>
            <p:cNvSpPr/>
            <p:nvPr/>
          </p:nvSpPr>
          <p:spPr>
            <a:xfrm>
              <a:off x="4222224" y="3343249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대인사고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E1F5E92-3015-40A3-8177-67FDB41D0DE3}"/>
                </a:ext>
              </a:extLst>
            </p:cNvPr>
            <p:cNvSpPr/>
            <p:nvPr/>
          </p:nvSpPr>
          <p:spPr>
            <a:xfrm>
              <a:off x="4222223" y="5576865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대인감정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6299F24-AC0E-4B18-878B-5A1E65AF3FDD}"/>
                </a:ext>
              </a:extLst>
            </p:cNvPr>
            <p:cNvSpPr/>
            <p:nvPr/>
          </p:nvSpPr>
          <p:spPr>
            <a:xfrm>
              <a:off x="6583423" y="5576865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대인행동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2A06338-F989-4146-ACF6-41575811EBEE}"/>
                </a:ext>
              </a:extLst>
            </p:cNvPr>
            <p:cNvSpPr/>
            <p:nvPr/>
          </p:nvSpPr>
          <p:spPr>
            <a:xfrm>
              <a:off x="2161708" y="4460643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대인신념</a:t>
              </a:r>
              <a:endPara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FD15568-AC1F-4A43-B0E3-6D0EE69B5791}"/>
                </a:ext>
              </a:extLst>
            </p:cNvPr>
            <p:cNvSpPr/>
            <p:nvPr/>
          </p:nvSpPr>
          <p:spPr>
            <a:xfrm>
              <a:off x="2161708" y="3941911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대인동기</a:t>
              </a: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29F297A-449B-4933-AD10-38B824B26F28}"/>
                </a:ext>
              </a:extLst>
            </p:cNvPr>
            <p:cNvSpPr/>
            <p:nvPr/>
          </p:nvSpPr>
          <p:spPr>
            <a:xfrm>
              <a:off x="2161708" y="4979375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대인기술</a:t>
              </a: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2A891825-2C49-4600-896F-E21DA9F361E0}"/>
                </a:ext>
              </a:extLst>
            </p:cNvPr>
            <p:cNvCxnSpPr>
              <a:cxnSpLocks/>
              <a:stCxn id="25" idx="3"/>
              <a:endCxn id="2" idx="1"/>
            </p:cNvCxnSpPr>
            <p:nvPr/>
          </p:nvCxnSpPr>
          <p:spPr>
            <a:xfrm>
              <a:off x="6760190" y="4660698"/>
              <a:ext cx="1676314" cy="0"/>
            </a:xfrm>
            <a:prstGeom prst="line">
              <a:avLst/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0D30428F-24EC-42C8-B551-AFDFADC6A22D}"/>
                </a:ext>
              </a:extLst>
            </p:cNvPr>
            <p:cNvCxnSpPr>
              <a:cxnSpLocks/>
              <a:stCxn id="31" idx="3"/>
              <a:endCxn id="25" idx="1"/>
            </p:cNvCxnSpPr>
            <p:nvPr/>
          </p:nvCxnSpPr>
          <p:spPr>
            <a:xfrm>
              <a:off x="3356521" y="4141966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C4DFF83-B1AE-45CA-91F3-C51015CD9BEE}"/>
                </a:ext>
              </a:extLst>
            </p:cNvPr>
            <p:cNvCxnSpPr>
              <a:cxnSpLocks/>
              <a:stCxn id="32" idx="3"/>
              <a:endCxn id="25" idx="1"/>
            </p:cNvCxnSpPr>
            <p:nvPr/>
          </p:nvCxnSpPr>
          <p:spPr>
            <a:xfrm flipV="1">
              <a:off x="3356521" y="4660698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CE0C4ED-CA5D-4689-A193-F26BEA2F4738}"/>
                </a:ext>
              </a:extLst>
            </p:cNvPr>
            <p:cNvCxnSpPr>
              <a:cxnSpLocks/>
              <a:stCxn id="30" idx="3"/>
              <a:endCxn id="25" idx="1"/>
            </p:cNvCxnSpPr>
            <p:nvPr/>
          </p:nvCxnSpPr>
          <p:spPr>
            <a:xfrm>
              <a:off x="3356521" y="4660698"/>
              <a:ext cx="1883749" cy="0"/>
            </a:xfrm>
            <a:prstGeom prst="line">
              <a:avLst/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4347EB-4F68-4E7A-829C-22DBBB59E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E289E5-2112-4FB9-8C46-593F72B290DE}"/>
              </a:ext>
            </a:extLst>
          </p:cNvPr>
          <p:cNvSpPr/>
          <p:nvPr/>
        </p:nvSpPr>
        <p:spPr>
          <a:xfrm>
            <a:off x="2159655" y="3768675"/>
            <a:ext cx="6893873" cy="4030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A81ECC-CC3C-452E-BE5C-BBACC756FB68}"/>
              </a:ext>
            </a:extLst>
          </p:cNvPr>
          <p:cNvSpPr txBox="1"/>
          <p:nvPr/>
        </p:nvSpPr>
        <p:spPr>
          <a:xfrm>
            <a:off x="4154423" y="3801571"/>
            <a:ext cx="489910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지배 동기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자기존중감과 자기정체성의 동기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62B8CC2-F305-4891-8914-69CC161E2DA6}"/>
              </a:ext>
            </a:extLst>
          </p:cNvPr>
          <p:cNvSpPr/>
          <p:nvPr/>
        </p:nvSpPr>
        <p:spPr>
          <a:xfrm>
            <a:off x="2159655" y="4288537"/>
            <a:ext cx="6903017" cy="603504"/>
          </a:xfrm>
          <a:custGeom>
            <a:avLst/>
            <a:gdLst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0 w 6893873"/>
              <a:gd name="connsiteY3" fmla="*/ 403007 h 403007"/>
              <a:gd name="connsiteX4" fmla="*/ 0 w 6893873"/>
              <a:gd name="connsiteY4" fmla="*/ 0 h 403007"/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1205337 w 6893873"/>
              <a:gd name="connsiteY3" fmla="*/ 400568 h 403007"/>
              <a:gd name="connsiteX4" fmla="*/ 0 w 6893873"/>
              <a:gd name="connsiteY4" fmla="*/ 403007 h 403007"/>
              <a:gd name="connsiteX5" fmla="*/ 0 w 6893873"/>
              <a:gd name="connsiteY5" fmla="*/ 0 h 403007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973433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2055729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603504"/>
              <a:gd name="connsiteX1" fmla="*/ 1196193 w 6893873"/>
              <a:gd name="connsiteY1" fmla="*/ 0 h 603504"/>
              <a:gd name="connsiteX2" fmla="*/ 6893873 w 6893873"/>
              <a:gd name="connsiteY2" fmla="*/ 1768 h 603504"/>
              <a:gd name="connsiteX3" fmla="*/ 6893873 w 6893873"/>
              <a:gd name="connsiteY3" fmla="*/ 404775 h 603504"/>
              <a:gd name="connsiteX4" fmla="*/ 2046585 w 6893873"/>
              <a:gd name="connsiteY4" fmla="*/ 603504 h 603504"/>
              <a:gd name="connsiteX5" fmla="*/ 1205337 w 6893873"/>
              <a:gd name="connsiteY5" fmla="*/ 402336 h 603504"/>
              <a:gd name="connsiteX6" fmla="*/ 0 w 6893873"/>
              <a:gd name="connsiteY6" fmla="*/ 404775 h 603504"/>
              <a:gd name="connsiteX7" fmla="*/ 0 w 6893873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69367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87655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03017" h="603504">
                <a:moveTo>
                  <a:pt x="0" y="1768"/>
                </a:moveTo>
                <a:lnTo>
                  <a:pt x="1196193" y="0"/>
                </a:lnTo>
                <a:lnTo>
                  <a:pt x="6893873" y="1768"/>
                </a:lnTo>
                <a:lnTo>
                  <a:pt x="6903017" y="587655"/>
                </a:lnTo>
                <a:lnTo>
                  <a:pt x="2046585" y="603504"/>
                </a:lnTo>
                <a:lnTo>
                  <a:pt x="1205337" y="402336"/>
                </a:lnTo>
                <a:lnTo>
                  <a:pt x="0" y="404775"/>
                </a:lnTo>
                <a:lnTo>
                  <a:pt x="0" y="1768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5B7AEF-EA1C-4764-B1A0-BC88DFB8C16E}"/>
              </a:ext>
            </a:extLst>
          </p:cNvPr>
          <p:cNvSpPr txBox="1"/>
          <p:nvPr/>
        </p:nvSpPr>
        <p:spPr>
          <a:xfrm>
            <a:off x="4157745" y="4285465"/>
            <a:ext cx="465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어떤 일에 필요한 사람은 언제든 쓸 수 있어야 하지만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그만큼의 존중을 받을 필요가 있다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44" name="직사각형 40">
            <a:extLst>
              <a:ext uri="{FF2B5EF4-FFF2-40B4-BE49-F238E27FC236}">
                <a16:creationId xmlns:a16="http://schemas.microsoft.com/office/drawing/2014/main" id="{36D6AB9A-0D53-4F02-AF32-D024B0A2C2D8}"/>
              </a:ext>
            </a:extLst>
          </p:cNvPr>
          <p:cNvSpPr/>
          <p:nvPr/>
        </p:nvSpPr>
        <p:spPr>
          <a:xfrm>
            <a:off x="2159655" y="4801120"/>
            <a:ext cx="6893873" cy="1263396"/>
          </a:xfrm>
          <a:custGeom>
            <a:avLst/>
            <a:gdLst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0 w 6893873"/>
              <a:gd name="connsiteY3" fmla="*/ 403007 h 403007"/>
              <a:gd name="connsiteX4" fmla="*/ 0 w 6893873"/>
              <a:gd name="connsiteY4" fmla="*/ 0 h 403007"/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1205337 w 6893873"/>
              <a:gd name="connsiteY3" fmla="*/ 400568 h 403007"/>
              <a:gd name="connsiteX4" fmla="*/ 0 w 6893873"/>
              <a:gd name="connsiteY4" fmla="*/ 403007 h 403007"/>
              <a:gd name="connsiteX5" fmla="*/ 0 w 6893873"/>
              <a:gd name="connsiteY5" fmla="*/ 0 h 403007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973433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2055729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603504"/>
              <a:gd name="connsiteX1" fmla="*/ 1196193 w 6893873"/>
              <a:gd name="connsiteY1" fmla="*/ 0 h 603504"/>
              <a:gd name="connsiteX2" fmla="*/ 6893873 w 6893873"/>
              <a:gd name="connsiteY2" fmla="*/ 1768 h 603504"/>
              <a:gd name="connsiteX3" fmla="*/ 6893873 w 6893873"/>
              <a:gd name="connsiteY3" fmla="*/ 404775 h 603504"/>
              <a:gd name="connsiteX4" fmla="*/ 2046585 w 6893873"/>
              <a:gd name="connsiteY4" fmla="*/ 603504 h 603504"/>
              <a:gd name="connsiteX5" fmla="*/ 1205337 w 6893873"/>
              <a:gd name="connsiteY5" fmla="*/ 402336 h 603504"/>
              <a:gd name="connsiteX6" fmla="*/ 0 w 6893873"/>
              <a:gd name="connsiteY6" fmla="*/ 404775 h 603504"/>
              <a:gd name="connsiteX7" fmla="*/ 0 w 6893873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69367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87655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  <a:gd name="connsiteX0" fmla="*/ 0 w 6903017"/>
              <a:gd name="connsiteY0" fmla="*/ 11430 h 613166"/>
              <a:gd name="connsiteX1" fmla="*/ 1196193 w 6903017"/>
              <a:gd name="connsiteY1" fmla="*/ 9662 h 613166"/>
              <a:gd name="connsiteX2" fmla="*/ 2046585 w 6903017"/>
              <a:gd name="connsiteY2" fmla="*/ 0 h 613166"/>
              <a:gd name="connsiteX3" fmla="*/ 6893873 w 6903017"/>
              <a:gd name="connsiteY3" fmla="*/ 11430 h 613166"/>
              <a:gd name="connsiteX4" fmla="*/ 6903017 w 6903017"/>
              <a:gd name="connsiteY4" fmla="*/ 597317 h 613166"/>
              <a:gd name="connsiteX5" fmla="*/ 2046585 w 6903017"/>
              <a:gd name="connsiteY5" fmla="*/ 613166 h 613166"/>
              <a:gd name="connsiteX6" fmla="*/ 1205337 w 6903017"/>
              <a:gd name="connsiteY6" fmla="*/ 411998 h 613166"/>
              <a:gd name="connsiteX7" fmla="*/ 0 w 6903017"/>
              <a:gd name="connsiteY7" fmla="*/ 414437 h 613166"/>
              <a:gd name="connsiteX8" fmla="*/ 0 w 6903017"/>
              <a:gd name="connsiteY8" fmla="*/ 11430 h 613166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2046585 w 6903017"/>
              <a:gd name="connsiteY2" fmla="*/ 173218 h 603504"/>
              <a:gd name="connsiteX3" fmla="*/ 6893873 w 6903017"/>
              <a:gd name="connsiteY3" fmla="*/ 1768 h 603504"/>
              <a:gd name="connsiteX4" fmla="*/ 6903017 w 6903017"/>
              <a:gd name="connsiteY4" fmla="*/ 587655 h 603504"/>
              <a:gd name="connsiteX5" fmla="*/ 2046585 w 6903017"/>
              <a:gd name="connsiteY5" fmla="*/ 603504 h 603504"/>
              <a:gd name="connsiteX6" fmla="*/ 1205337 w 6903017"/>
              <a:gd name="connsiteY6" fmla="*/ 402336 h 603504"/>
              <a:gd name="connsiteX7" fmla="*/ 0 w 6903017"/>
              <a:gd name="connsiteY7" fmla="*/ 404775 h 603504"/>
              <a:gd name="connsiteX8" fmla="*/ 0 w 6903017"/>
              <a:gd name="connsiteY8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2046585 w 6903017"/>
              <a:gd name="connsiteY2" fmla="*/ 173218 h 603504"/>
              <a:gd name="connsiteX3" fmla="*/ 6893873 w 6903017"/>
              <a:gd name="connsiteY3" fmla="*/ 166360 h 603504"/>
              <a:gd name="connsiteX4" fmla="*/ 6903017 w 6903017"/>
              <a:gd name="connsiteY4" fmla="*/ 587655 h 603504"/>
              <a:gd name="connsiteX5" fmla="*/ 2046585 w 6903017"/>
              <a:gd name="connsiteY5" fmla="*/ 603504 h 603504"/>
              <a:gd name="connsiteX6" fmla="*/ 1205337 w 6903017"/>
              <a:gd name="connsiteY6" fmla="*/ 402336 h 603504"/>
              <a:gd name="connsiteX7" fmla="*/ 0 w 6903017"/>
              <a:gd name="connsiteY7" fmla="*/ 404775 h 603504"/>
              <a:gd name="connsiteX8" fmla="*/ 0 w 6903017"/>
              <a:gd name="connsiteY8" fmla="*/ 1768 h 603504"/>
              <a:gd name="connsiteX0" fmla="*/ 0 w 6893873"/>
              <a:gd name="connsiteY0" fmla="*/ 1768 h 935127"/>
              <a:gd name="connsiteX1" fmla="*/ 1196193 w 6893873"/>
              <a:gd name="connsiteY1" fmla="*/ 0 h 935127"/>
              <a:gd name="connsiteX2" fmla="*/ 2046585 w 6893873"/>
              <a:gd name="connsiteY2" fmla="*/ 173218 h 935127"/>
              <a:gd name="connsiteX3" fmla="*/ 6893873 w 6893873"/>
              <a:gd name="connsiteY3" fmla="*/ 166360 h 935127"/>
              <a:gd name="connsiteX4" fmla="*/ 6884729 w 6893873"/>
              <a:gd name="connsiteY4" fmla="*/ 935127 h 935127"/>
              <a:gd name="connsiteX5" fmla="*/ 2046585 w 6893873"/>
              <a:gd name="connsiteY5" fmla="*/ 603504 h 935127"/>
              <a:gd name="connsiteX6" fmla="*/ 1205337 w 6893873"/>
              <a:gd name="connsiteY6" fmla="*/ 402336 h 935127"/>
              <a:gd name="connsiteX7" fmla="*/ 0 w 6893873"/>
              <a:gd name="connsiteY7" fmla="*/ 404775 h 935127"/>
              <a:gd name="connsiteX8" fmla="*/ 0 w 6893873"/>
              <a:gd name="connsiteY8" fmla="*/ 1768 h 935127"/>
              <a:gd name="connsiteX0" fmla="*/ 0 w 6893873"/>
              <a:gd name="connsiteY0" fmla="*/ 1768 h 978408"/>
              <a:gd name="connsiteX1" fmla="*/ 1196193 w 6893873"/>
              <a:gd name="connsiteY1" fmla="*/ 0 h 978408"/>
              <a:gd name="connsiteX2" fmla="*/ 2046585 w 6893873"/>
              <a:gd name="connsiteY2" fmla="*/ 173218 h 978408"/>
              <a:gd name="connsiteX3" fmla="*/ 6893873 w 6893873"/>
              <a:gd name="connsiteY3" fmla="*/ 166360 h 978408"/>
              <a:gd name="connsiteX4" fmla="*/ 6884729 w 6893873"/>
              <a:gd name="connsiteY4" fmla="*/ 935127 h 978408"/>
              <a:gd name="connsiteX5" fmla="*/ 2028297 w 6893873"/>
              <a:gd name="connsiteY5" fmla="*/ 978408 h 978408"/>
              <a:gd name="connsiteX6" fmla="*/ 1205337 w 6893873"/>
              <a:gd name="connsiteY6" fmla="*/ 402336 h 978408"/>
              <a:gd name="connsiteX7" fmla="*/ 0 w 6893873"/>
              <a:gd name="connsiteY7" fmla="*/ 404775 h 978408"/>
              <a:gd name="connsiteX8" fmla="*/ 0 w 6893873"/>
              <a:gd name="connsiteY8" fmla="*/ 1768 h 978408"/>
              <a:gd name="connsiteX0" fmla="*/ 0 w 6893873"/>
              <a:gd name="connsiteY0" fmla="*/ 1768 h 999135"/>
              <a:gd name="connsiteX1" fmla="*/ 1196193 w 6893873"/>
              <a:gd name="connsiteY1" fmla="*/ 0 h 999135"/>
              <a:gd name="connsiteX2" fmla="*/ 2046585 w 6893873"/>
              <a:gd name="connsiteY2" fmla="*/ 173218 h 999135"/>
              <a:gd name="connsiteX3" fmla="*/ 6893873 w 6893873"/>
              <a:gd name="connsiteY3" fmla="*/ 166360 h 999135"/>
              <a:gd name="connsiteX4" fmla="*/ 6884729 w 6893873"/>
              <a:gd name="connsiteY4" fmla="*/ 999135 h 999135"/>
              <a:gd name="connsiteX5" fmla="*/ 2028297 w 6893873"/>
              <a:gd name="connsiteY5" fmla="*/ 978408 h 999135"/>
              <a:gd name="connsiteX6" fmla="*/ 1205337 w 6893873"/>
              <a:gd name="connsiteY6" fmla="*/ 402336 h 999135"/>
              <a:gd name="connsiteX7" fmla="*/ 0 w 6893873"/>
              <a:gd name="connsiteY7" fmla="*/ 404775 h 999135"/>
              <a:gd name="connsiteX8" fmla="*/ 0 w 6893873"/>
              <a:gd name="connsiteY8" fmla="*/ 1768 h 999135"/>
              <a:gd name="connsiteX0" fmla="*/ 0 w 6893873"/>
              <a:gd name="connsiteY0" fmla="*/ 1768 h 999135"/>
              <a:gd name="connsiteX1" fmla="*/ 1196193 w 6893873"/>
              <a:gd name="connsiteY1" fmla="*/ 0 h 999135"/>
              <a:gd name="connsiteX2" fmla="*/ 2046585 w 6893873"/>
              <a:gd name="connsiteY2" fmla="*/ 173218 h 999135"/>
              <a:gd name="connsiteX3" fmla="*/ 6893873 w 6893873"/>
              <a:gd name="connsiteY3" fmla="*/ 166360 h 999135"/>
              <a:gd name="connsiteX4" fmla="*/ 6884729 w 6893873"/>
              <a:gd name="connsiteY4" fmla="*/ 999135 h 999135"/>
              <a:gd name="connsiteX5" fmla="*/ 2028297 w 6893873"/>
              <a:gd name="connsiteY5" fmla="*/ 996696 h 999135"/>
              <a:gd name="connsiteX6" fmla="*/ 1205337 w 6893873"/>
              <a:gd name="connsiteY6" fmla="*/ 402336 h 999135"/>
              <a:gd name="connsiteX7" fmla="*/ 0 w 6893873"/>
              <a:gd name="connsiteY7" fmla="*/ 404775 h 999135"/>
              <a:gd name="connsiteX8" fmla="*/ 0 w 6893873"/>
              <a:gd name="connsiteY8" fmla="*/ 1768 h 999135"/>
              <a:gd name="connsiteX0" fmla="*/ 0 w 6893873"/>
              <a:gd name="connsiteY0" fmla="*/ 1768 h 1263396"/>
              <a:gd name="connsiteX1" fmla="*/ 1196193 w 6893873"/>
              <a:gd name="connsiteY1" fmla="*/ 0 h 1263396"/>
              <a:gd name="connsiteX2" fmla="*/ 2046585 w 6893873"/>
              <a:gd name="connsiteY2" fmla="*/ 173218 h 1263396"/>
              <a:gd name="connsiteX3" fmla="*/ 6893873 w 6893873"/>
              <a:gd name="connsiteY3" fmla="*/ 166360 h 1263396"/>
              <a:gd name="connsiteX4" fmla="*/ 6884729 w 6893873"/>
              <a:gd name="connsiteY4" fmla="*/ 999135 h 1263396"/>
              <a:gd name="connsiteX5" fmla="*/ 2015597 w 6893873"/>
              <a:gd name="connsiteY5" fmla="*/ 1263396 h 1263396"/>
              <a:gd name="connsiteX6" fmla="*/ 1205337 w 6893873"/>
              <a:gd name="connsiteY6" fmla="*/ 402336 h 1263396"/>
              <a:gd name="connsiteX7" fmla="*/ 0 w 6893873"/>
              <a:gd name="connsiteY7" fmla="*/ 404775 h 1263396"/>
              <a:gd name="connsiteX8" fmla="*/ 0 w 6893873"/>
              <a:gd name="connsiteY8" fmla="*/ 1768 h 1263396"/>
              <a:gd name="connsiteX0" fmla="*/ 0 w 6893873"/>
              <a:gd name="connsiteY0" fmla="*/ 1768 h 1342035"/>
              <a:gd name="connsiteX1" fmla="*/ 1196193 w 6893873"/>
              <a:gd name="connsiteY1" fmla="*/ 0 h 1342035"/>
              <a:gd name="connsiteX2" fmla="*/ 2046585 w 6893873"/>
              <a:gd name="connsiteY2" fmla="*/ 173218 h 1342035"/>
              <a:gd name="connsiteX3" fmla="*/ 6893873 w 6893873"/>
              <a:gd name="connsiteY3" fmla="*/ 166360 h 1342035"/>
              <a:gd name="connsiteX4" fmla="*/ 6884729 w 6893873"/>
              <a:gd name="connsiteY4" fmla="*/ 1342035 h 1342035"/>
              <a:gd name="connsiteX5" fmla="*/ 2015597 w 6893873"/>
              <a:gd name="connsiteY5" fmla="*/ 1263396 h 1342035"/>
              <a:gd name="connsiteX6" fmla="*/ 1205337 w 6893873"/>
              <a:gd name="connsiteY6" fmla="*/ 402336 h 1342035"/>
              <a:gd name="connsiteX7" fmla="*/ 0 w 6893873"/>
              <a:gd name="connsiteY7" fmla="*/ 404775 h 1342035"/>
              <a:gd name="connsiteX8" fmla="*/ 0 w 6893873"/>
              <a:gd name="connsiteY8" fmla="*/ 1768 h 1342035"/>
              <a:gd name="connsiteX0" fmla="*/ 0 w 6893873"/>
              <a:gd name="connsiteY0" fmla="*/ 1768 h 1303935"/>
              <a:gd name="connsiteX1" fmla="*/ 1196193 w 6893873"/>
              <a:gd name="connsiteY1" fmla="*/ 0 h 1303935"/>
              <a:gd name="connsiteX2" fmla="*/ 2046585 w 6893873"/>
              <a:gd name="connsiteY2" fmla="*/ 173218 h 1303935"/>
              <a:gd name="connsiteX3" fmla="*/ 6893873 w 6893873"/>
              <a:gd name="connsiteY3" fmla="*/ 166360 h 1303935"/>
              <a:gd name="connsiteX4" fmla="*/ 6872029 w 6893873"/>
              <a:gd name="connsiteY4" fmla="*/ 1303935 h 1303935"/>
              <a:gd name="connsiteX5" fmla="*/ 2015597 w 6893873"/>
              <a:gd name="connsiteY5" fmla="*/ 1263396 h 1303935"/>
              <a:gd name="connsiteX6" fmla="*/ 1205337 w 6893873"/>
              <a:gd name="connsiteY6" fmla="*/ 402336 h 1303935"/>
              <a:gd name="connsiteX7" fmla="*/ 0 w 6893873"/>
              <a:gd name="connsiteY7" fmla="*/ 404775 h 1303935"/>
              <a:gd name="connsiteX8" fmla="*/ 0 w 6893873"/>
              <a:gd name="connsiteY8" fmla="*/ 1768 h 1303935"/>
              <a:gd name="connsiteX0" fmla="*/ 0 w 6893873"/>
              <a:gd name="connsiteY0" fmla="*/ 1768 h 1263396"/>
              <a:gd name="connsiteX1" fmla="*/ 1196193 w 6893873"/>
              <a:gd name="connsiteY1" fmla="*/ 0 h 1263396"/>
              <a:gd name="connsiteX2" fmla="*/ 2046585 w 6893873"/>
              <a:gd name="connsiteY2" fmla="*/ 173218 h 1263396"/>
              <a:gd name="connsiteX3" fmla="*/ 6893873 w 6893873"/>
              <a:gd name="connsiteY3" fmla="*/ 166360 h 1263396"/>
              <a:gd name="connsiteX4" fmla="*/ 6872029 w 6893873"/>
              <a:gd name="connsiteY4" fmla="*/ 1253135 h 1263396"/>
              <a:gd name="connsiteX5" fmla="*/ 2015597 w 6893873"/>
              <a:gd name="connsiteY5" fmla="*/ 1263396 h 1263396"/>
              <a:gd name="connsiteX6" fmla="*/ 1205337 w 6893873"/>
              <a:gd name="connsiteY6" fmla="*/ 402336 h 1263396"/>
              <a:gd name="connsiteX7" fmla="*/ 0 w 6893873"/>
              <a:gd name="connsiteY7" fmla="*/ 404775 h 1263396"/>
              <a:gd name="connsiteX8" fmla="*/ 0 w 6893873"/>
              <a:gd name="connsiteY8" fmla="*/ 1768 h 1263396"/>
              <a:gd name="connsiteX0" fmla="*/ 0 w 6893873"/>
              <a:gd name="connsiteY0" fmla="*/ 1768 h 1263396"/>
              <a:gd name="connsiteX1" fmla="*/ 1196193 w 6893873"/>
              <a:gd name="connsiteY1" fmla="*/ 0 h 1263396"/>
              <a:gd name="connsiteX2" fmla="*/ 2046585 w 6893873"/>
              <a:gd name="connsiteY2" fmla="*/ 173218 h 1263396"/>
              <a:gd name="connsiteX3" fmla="*/ 6893873 w 6893873"/>
              <a:gd name="connsiteY3" fmla="*/ 166360 h 1263396"/>
              <a:gd name="connsiteX4" fmla="*/ 6884729 w 6893873"/>
              <a:gd name="connsiteY4" fmla="*/ 1227735 h 1263396"/>
              <a:gd name="connsiteX5" fmla="*/ 2015597 w 6893873"/>
              <a:gd name="connsiteY5" fmla="*/ 1263396 h 1263396"/>
              <a:gd name="connsiteX6" fmla="*/ 1205337 w 6893873"/>
              <a:gd name="connsiteY6" fmla="*/ 402336 h 1263396"/>
              <a:gd name="connsiteX7" fmla="*/ 0 w 6893873"/>
              <a:gd name="connsiteY7" fmla="*/ 404775 h 1263396"/>
              <a:gd name="connsiteX8" fmla="*/ 0 w 6893873"/>
              <a:gd name="connsiteY8" fmla="*/ 1768 h 1263396"/>
              <a:gd name="connsiteX0" fmla="*/ 0 w 6893873"/>
              <a:gd name="connsiteY0" fmla="*/ 1768 h 1263396"/>
              <a:gd name="connsiteX1" fmla="*/ 1196193 w 6893873"/>
              <a:gd name="connsiteY1" fmla="*/ 0 h 1263396"/>
              <a:gd name="connsiteX2" fmla="*/ 2046585 w 6893873"/>
              <a:gd name="connsiteY2" fmla="*/ 173218 h 1263396"/>
              <a:gd name="connsiteX3" fmla="*/ 6893873 w 6893873"/>
              <a:gd name="connsiteY3" fmla="*/ 166360 h 1263396"/>
              <a:gd name="connsiteX4" fmla="*/ 6884729 w 6893873"/>
              <a:gd name="connsiteY4" fmla="*/ 1240435 h 1263396"/>
              <a:gd name="connsiteX5" fmla="*/ 2015597 w 6893873"/>
              <a:gd name="connsiteY5" fmla="*/ 1263396 h 1263396"/>
              <a:gd name="connsiteX6" fmla="*/ 1205337 w 6893873"/>
              <a:gd name="connsiteY6" fmla="*/ 402336 h 1263396"/>
              <a:gd name="connsiteX7" fmla="*/ 0 w 6893873"/>
              <a:gd name="connsiteY7" fmla="*/ 404775 h 1263396"/>
              <a:gd name="connsiteX8" fmla="*/ 0 w 6893873"/>
              <a:gd name="connsiteY8" fmla="*/ 1768 h 1263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93873" h="1263396">
                <a:moveTo>
                  <a:pt x="0" y="1768"/>
                </a:moveTo>
                <a:lnTo>
                  <a:pt x="1196193" y="0"/>
                </a:lnTo>
                <a:lnTo>
                  <a:pt x="2046585" y="173218"/>
                </a:lnTo>
                <a:lnTo>
                  <a:pt x="6893873" y="166360"/>
                </a:lnTo>
                <a:lnTo>
                  <a:pt x="6884729" y="1240435"/>
                </a:lnTo>
                <a:lnTo>
                  <a:pt x="2015597" y="1263396"/>
                </a:lnTo>
                <a:lnTo>
                  <a:pt x="1205337" y="402336"/>
                </a:lnTo>
                <a:lnTo>
                  <a:pt x="0" y="404775"/>
                </a:lnTo>
                <a:lnTo>
                  <a:pt x="0" y="1768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5AB3CE-9B6B-4918-9F73-6E9156A2D984}"/>
              </a:ext>
            </a:extLst>
          </p:cNvPr>
          <p:cNvGrpSpPr/>
          <p:nvPr/>
        </p:nvGrpSpPr>
        <p:grpSpPr>
          <a:xfrm>
            <a:off x="2159655" y="3768675"/>
            <a:ext cx="1194813" cy="1437574"/>
            <a:chOff x="2312056" y="3921075"/>
            <a:chExt cx="1194813" cy="143757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C1FB3309-157B-44CF-BDE8-424AC3D265D2}"/>
                </a:ext>
              </a:extLst>
            </p:cNvPr>
            <p:cNvSpPr/>
            <p:nvPr/>
          </p:nvSpPr>
          <p:spPr>
            <a:xfrm>
              <a:off x="2312056" y="4439807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대인신념</a:t>
              </a:r>
              <a:endPara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97ED4E0-7279-418C-9489-F5E2E07577D5}"/>
                </a:ext>
              </a:extLst>
            </p:cNvPr>
            <p:cNvSpPr/>
            <p:nvPr/>
          </p:nvSpPr>
          <p:spPr>
            <a:xfrm>
              <a:off x="2312056" y="3921075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대인동기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89C6B2A-3B26-467A-87C9-4EACC8CA07FD}"/>
                </a:ext>
              </a:extLst>
            </p:cNvPr>
            <p:cNvSpPr/>
            <p:nvPr/>
          </p:nvSpPr>
          <p:spPr>
            <a:xfrm>
              <a:off x="2312056" y="4958539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대인기술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F9B498B-B6B5-44C3-A686-B3EA815562A7}"/>
              </a:ext>
            </a:extLst>
          </p:cNvPr>
          <p:cNvSpPr txBox="1"/>
          <p:nvPr/>
        </p:nvSpPr>
        <p:spPr>
          <a:xfrm>
            <a:off x="4153970" y="4966300"/>
            <a:ext cx="46637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비언어적 대인 기술 中 눈 맞춤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-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책임감을 요구하는 부분에서 적당한 압박을 가함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과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  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동시에 </a:t>
            </a:r>
            <a:r>
              <a:rPr lang="ko-KR" altLang="ko-KR" sz="16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스파이더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맨의 결정을 촉진함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감정적 소통과 배려의 의미 전달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EC8C11-7C15-4565-8157-33DE29409E0D}"/>
              </a:ext>
            </a:extLst>
          </p:cNvPr>
          <p:cNvSpPr/>
          <p:nvPr/>
        </p:nvSpPr>
        <p:spPr>
          <a:xfrm>
            <a:off x="1998760" y="3616207"/>
            <a:ext cx="1516601" cy="1742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20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EB0676-C14E-4708-B33A-7280876AAC27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431C79-6B8B-4EDD-9517-21E3619C7A79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19CA1D4-30A2-4B97-A883-8801AAAF44FD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8B2E0A8-FD66-4111-BCD0-F7F672BA53C4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1CB21DB-20B9-4453-BA25-D8A0706AACC6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192397-43F4-447E-A231-CF3572B8EC38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C6DB3B-9512-4EDB-AEF6-1A4F6525A321}"/>
              </a:ext>
            </a:extLst>
          </p:cNvPr>
          <p:cNvSpPr/>
          <p:nvPr/>
        </p:nvSpPr>
        <p:spPr>
          <a:xfrm>
            <a:off x="3505199" y="1739082"/>
            <a:ext cx="5181599" cy="35453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110B3A-2B75-458E-B4B1-CF2770AFD3F5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닉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퓨리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개혁가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스파이더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열정적인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err="1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스파이더</a:t>
            </a:r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38218" y="4208627"/>
            <a:ext cx="1519920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닉 </a:t>
            </a:r>
            <a:r>
              <a:rPr lang="ko-KR" altLang="en-US" sz="1600" dirty="0" err="1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퓨리</a:t>
            </a:r>
            <a:endParaRPr lang="ko-KR" altLang="en-US" sz="1600" dirty="0">
              <a:solidFill>
                <a:schemeClr val="tx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58138" y="4487462"/>
            <a:ext cx="167631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D30428F-24EC-42C8-B551-AFDFADC6A22D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3354469" y="3968730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C4DFF83-B1AE-45CA-91F3-C51015CD9BEE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3354469" y="4487462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CE0C4ED-CA5D-4689-A193-F26BEA2F4738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354469" y="4487462"/>
            <a:ext cx="1883749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C91E98-BC11-487A-8D0D-026F112A18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29A8CA8-4F8F-4084-B292-BB299350FDD0}"/>
              </a:ext>
            </a:extLst>
          </p:cNvPr>
          <p:cNvSpPr/>
          <p:nvPr/>
        </p:nvSpPr>
        <p:spPr>
          <a:xfrm>
            <a:off x="875039" y="3582823"/>
            <a:ext cx="6385297" cy="2735977"/>
          </a:xfrm>
          <a:custGeom>
            <a:avLst/>
            <a:gdLst>
              <a:gd name="connsiteX0" fmla="*/ 0 w 6385297"/>
              <a:gd name="connsiteY0" fmla="*/ 0 h 2314205"/>
              <a:gd name="connsiteX1" fmla="*/ 6385297 w 6385297"/>
              <a:gd name="connsiteY1" fmla="*/ 0 h 2314205"/>
              <a:gd name="connsiteX2" fmla="*/ 6385297 w 6385297"/>
              <a:gd name="connsiteY2" fmla="*/ 2314205 h 2314205"/>
              <a:gd name="connsiteX3" fmla="*/ 0 w 6385297"/>
              <a:gd name="connsiteY3" fmla="*/ 2314205 h 2314205"/>
              <a:gd name="connsiteX4" fmla="*/ 0 w 6385297"/>
              <a:gd name="connsiteY4" fmla="*/ 0 h 2314205"/>
              <a:gd name="connsiteX0" fmla="*/ 0 w 6385297"/>
              <a:gd name="connsiteY0" fmla="*/ 8779 h 2322984"/>
              <a:gd name="connsiteX1" fmla="*/ 4885681 w 6385297"/>
              <a:gd name="connsiteY1" fmla="*/ 0 h 2322984"/>
              <a:gd name="connsiteX2" fmla="*/ 6385297 w 6385297"/>
              <a:gd name="connsiteY2" fmla="*/ 8779 h 2322984"/>
              <a:gd name="connsiteX3" fmla="*/ 6385297 w 6385297"/>
              <a:gd name="connsiteY3" fmla="*/ 2322984 h 2322984"/>
              <a:gd name="connsiteX4" fmla="*/ 0 w 6385297"/>
              <a:gd name="connsiteY4" fmla="*/ 2322984 h 2322984"/>
              <a:gd name="connsiteX5" fmla="*/ 0 w 6385297"/>
              <a:gd name="connsiteY5" fmla="*/ 8779 h 2322984"/>
              <a:gd name="connsiteX0" fmla="*/ 0 w 6385297"/>
              <a:gd name="connsiteY0" fmla="*/ 8779 h 2322984"/>
              <a:gd name="connsiteX1" fmla="*/ 4556497 w 6385297"/>
              <a:gd name="connsiteY1" fmla="*/ 9144 h 2322984"/>
              <a:gd name="connsiteX2" fmla="*/ 4885681 w 6385297"/>
              <a:gd name="connsiteY2" fmla="*/ 0 h 2322984"/>
              <a:gd name="connsiteX3" fmla="*/ 6385297 w 6385297"/>
              <a:gd name="connsiteY3" fmla="*/ 8779 h 2322984"/>
              <a:gd name="connsiteX4" fmla="*/ 6385297 w 6385297"/>
              <a:gd name="connsiteY4" fmla="*/ 2322984 h 2322984"/>
              <a:gd name="connsiteX5" fmla="*/ 0 w 6385297"/>
              <a:gd name="connsiteY5" fmla="*/ 2322984 h 2322984"/>
              <a:gd name="connsiteX6" fmla="*/ 0 w 6385297"/>
              <a:gd name="connsiteY6" fmla="*/ 8779 h 2322984"/>
              <a:gd name="connsiteX0" fmla="*/ 0 w 6385297"/>
              <a:gd name="connsiteY0" fmla="*/ 8779 h 2322984"/>
              <a:gd name="connsiteX1" fmla="*/ 3376921 w 6385297"/>
              <a:gd name="connsiteY1" fmla="*/ 9144 h 2322984"/>
              <a:gd name="connsiteX2" fmla="*/ 4556497 w 6385297"/>
              <a:gd name="connsiteY2" fmla="*/ 9144 h 2322984"/>
              <a:gd name="connsiteX3" fmla="*/ 4885681 w 6385297"/>
              <a:gd name="connsiteY3" fmla="*/ 0 h 2322984"/>
              <a:gd name="connsiteX4" fmla="*/ 6385297 w 6385297"/>
              <a:gd name="connsiteY4" fmla="*/ 8779 h 2322984"/>
              <a:gd name="connsiteX5" fmla="*/ 6385297 w 6385297"/>
              <a:gd name="connsiteY5" fmla="*/ 2322984 h 2322984"/>
              <a:gd name="connsiteX6" fmla="*/ 0 w 6385297"/>
              <a:gd name="connsiteY6" fmla="*/ 2322984 h 2322984"/>
              <a:gd name="connsiteX7" fmla="*/ 0 w 6385297"/>
              <a:gd name="connsiteY7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4885681 w 6385297"/>
              <a:gd name="connsiteY4" fmla="*/ 0 h 2322984"/>
              <a:gd name="connsiteX5" fmla="*/ 6385297 w 6385297"/>
              <a:gd name="connsiteY5" fmla="*/ 8779 h 2322984"/>
              <a:gd name="connsiteX6" fmla="*/ 6385297 w 6385297"/>
              <a:gd name="connsiteY6" fmla="*/ 2322984 h 2322984"/>
              <a:gd name="connsiteX7" fmla="*/ 0 w 6385297"/>
              <a:gd name="connsiteY7" fmla="*/ 2322984 h 2322984"/>
              <a:gd name="connsiteX8" fmla="*/ 0 w 6385297"/>
              <a:gd name="connsiteY8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6385297 w 6385297"/>
              <a:gd name="connsiteY4" fmla="*/ 8779 h 2322984"/>
              <a:gd name="connsiteX5" fmla="*/ 6385297 w 6385297"/>
              <a:gd name="connsiteY5" fmla="*/ 2322984 h 2322984"/>
              <a:gd name="connsiteX6" fmla="*/ 0 w 6385297"/>
              <a:gd name="connsiteY6" fmla="*/ 2322984 h 2322984"/>
              <a:gd name="connsiteX7" fmla="*/ 0 w 6385297"/>
              <a:gd name="connsiteY7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4748521 w 6385297"/>
              <a:gd name="connsiteY4" fmla="*/ 0 h 2322984"/>
              <a:gd name="connsiteX5" fmla="*/ 6385297 w 6385297"/>
              <a:gd name="connsiteY5" fmla="*/ 8779 h 2322984"/>
              <a:gd name="connsiteX6" fmla="*/ 6385297 w 6385297"/>
              <a:gd name="connsiteY6" fmla="*/ 2322984 h 2322984"/>
              <a:gd name="connsiteX7" fmla="*/ 0 w 6385297"/>
              <a:gd name="connsiteY7" fmla="*/ 2322984 h 2322984"/>
              <a:gd name="connsiteX8" fmla="*/ 0 w 6385297"/>
              <a:gd name="connsiteY8" fmla="*/ 8779 h 2322984"/>
              <a:gd name="connsiteX0" fmla="*/ 0 w 6385297"/>
              <a:gd name="connsiteY0" fmla="*/ 292243 h 2606448"/>
              <a:gd name="connsiteX1" fmla="*/ 3148321 w 6385297"/>
              <a:gd name="connsiteY1" fmla="*/ 283464 h 2606448"/>
              <a:gd name="connsiteX2" fmla="*/ 3349489 w 6385297"/>
              <a:gd name="connsiteY2" fmla="*/ 0 h 2606448"/>
              <a:gd name="connsiteX3" fmla="*/ 4556497 w 6385297"/>
              <a:gd name="connsiteY3" fmla="*/ 292608 h 2606448"/>
              <a:gd name="connsiteX4" fmla="*/ 4748521 w 6385297"/>
              <a:gd name="connsiteY4" fmla="*/ 283464 h 2606448"/>
              <a:gd name="connsiteX5" fmla="*/ 6385297 w 6385297"/>
              <a:gd name="connsiteY5" fmla="*/ 292243 h 2606448"/>
              <a:gd name="connsiteX6" fmla="*/ 6385297 w 6385297"/>
              <a:gd name="connsiteY6" fmla="*/ 2606448 h 2606448"/>
              <a:gd name="connsiteX7" fmla="*/ 0 w 6385297"/>
              <a:gd name="connsiteY7" fmla="*/ 2606448 h 2606448"/>
              <a:gd name="connsiteX8" fmla="*/ 0 w 6385297"/>
              <a:gd name="connsiteY8" fmla="*/ 292243 h 2606448"/>
              <a:gd name="connsiteX0" fmla="*/ 0 w 6385297"/>
              <a:gd name="connsiteY0" fmla="*/ 292243 h 2606448"/>
              <a:gd name="connsiteX1" fmla="*/ 3148321 w 6385297"/>
              <a:gd name="connsiteY1" fmla="*/ 283464 h 2606448"/>
              <a:gd name="connsiteX2" fmla="*/ 3349489 w 6385297"/>
              <a:gd name="connsiteY2" fmla="*/ 0 h 2606448"/>
              <a:gd name="connsiteX3" fmla="*/ 4547353 w 6385297"/>
              <a:gd name="connsiteY3" fmla="*/ 0 h 2606448"/>
              <a:gd name="connsiteX4" fmla="*/ 4748521 w 6385297"/>
              <a:gd name="connsiteY4" fmla="*/ 283464 h 2606448"/>
              <a:gd name="connsiteX5" fmla="*/ 6385297 w 6385297"/>
              <a:gd name="connsiteY5" fmla="*/ 292243 h 2606448"/>
              <a:gd name="connsiteX6" fmla="*/ 6385297 w 6385297"/>
              <a:gd name="connsiteY6" fmla="*/ 2606448 h 2606448"/>
              <a:gd name="connsiteX7" fmla="*/ 0 w 6385297"/>
              <a:gd name="connsiteY7" fmla="*/ 2606448 h 2606448"/>
              <a:gd name="connsiteX8" fmla="*/ 0 w 6385297"/>
              <a:gd name="connsiteY8" fmla="*/ 292243 h 260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5297" h="2606448">
                <a:moveTo>
                  <a:pt x="0" y="292243"/>
                </a:moveTo>
                <a:lnTo>
                  <a:pt x="3148321" y="283464"/>
                </a:lnTo>
                <a:lnTo>
                  <a:pt x="3349489" y="0"/>
                </a:lnTo>
                <a:lnTo>
                  <a:pt x="4547353" y="0"/>
                </a:lnTo>
                <a:lnTo>
                  <a:pt x="4748521" y="283464"/>
                </a:lnTo>
                <a:lnTo>
                  <a:pt x="6385297" y="292243"/>
                </a:lnTo>
                <a:lnTo>
                  <a:pt x="6385297" y="2606448"/>
                </a:lnTo>
                <a:lnTo>
                  <a:pt x="0" y="2606448"/>
                </a:lnTo>
                <a:lnTo>
                  <a:pt x="0" y="29224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BC17DE-94F4-4160-9C52-28CDD9AAB9C2}"/>
              </a:ext>
            </a:extLst>
          </p:cNvPr>
          <p:cNvSpPr/>
          <p:nvPr/>
        </p:nvSpPr>
        <p:spPr>
          <a:xfrm>
            <a:off x="6581371" y="2466293"/>
            <a:ext cx="3858285" cy="1107351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285" h="1107351">
                <a:moveTo>
                  <a:pt x="0" y="0"/>
                </a:moveTo>
                <a:lnTo>
                  <a:pt x="3858285" y="0"/>
                </a:lnTo>
                <a:lnTo>
                  <a:pt x="3858285" y="522135"/>
                </a:lnTo>
                <a:lnTo>
                  <a:pt x="1309901" y="514652"/>
                </a:lnTo>
                <a:lnTo>
                  <a:pt x="1172741" y="724964"/>
                </a:lnTo>
                <a:lnTo>
                  <a:pt x="0" y="110735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A2B511-B317-46FF-91C1-D2A6B8BE364D}"/>
              </a:ext>
            </a:extLst>
          </p:cNvPr>
          <p:cNvSpPr txBox="1"/>
          <p:nvPr/>
        </p:nvSpPr>
        <p:spPr>
          <a:xfrm>
            <a:off x="6656172" y="2557923"/>
            <a:ext cx="41757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정신 사나운 말투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학생스러운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표정과 행동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423693-D644-410F-B1B4-DFF640AB172E}"/>
              </a:ext>
            </a:extLst>
          </p:cNvPr>
          <p:cNvSpPr/>
          <p:nvPr/>
        </p:nvSpPr>
        <p:spPr>
          <a:xfrm>
            <a:off x="6581371" y="3178826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DA8EE5D-DE62-4B89-93B4-0440CBD27D66}"/>
              </a:ext>
            </a:extLst>
          </p:cNvPr>
          <p:cNvSpPr/>
          <p:nvPr/>
        </p:nvSpPr>
        <p:spPr>
          <a:xfrm>
            <a:off x="4119868" y="3063629"/>
            <a:ext cx="3755069" cy="62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45D132D-13D6-4ADA-84CB-65444F1E4C4A}"/>
              </a:ext>
            </a:extLst>
          </p:cNvPr>
          <p:cNvSpPr txBox="1"/>
          <p:nvPr/>
        </p:nvSpPr>
        <p:spPr>
          <a:xfrm>
            <a:off x="1086742" y="3955093"/>
            <a:ext cx="6049887" cy="2268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의미 추론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ko-KR" sz="16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스파이더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맨이 여기에 온 것은 그가 처한 상황에서 느끼는 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              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압박감 때문일 것이다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의미 평가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자신이 해야 할 일에 대해 많은 압박을 느끼고 있으며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</a:p>
          <a:p>
            <a:pPr lvl="0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              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이를 혼자서 해결하기에는 아직 많이 어린 아이이다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               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언제나 열정적이고 재미있다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대처 결정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멘토가 될 수 있는 사람을 소개해주며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뒤에서 주시한다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CD3D1F-3A50-4A6D-94F9-7F78EB8FD4D3}"/>
              </a:ext>
            </a:extLst>
          </p:cNvPr>
          <p:cNvSpPr/>
          <p:nvPr/>
        </p:nvSpPr>
        <p:spPr>
          <a:xfrm>
            <a:off x="4220171" y="3178826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</p:spTree>
    <p:extLst>
      <p:ext uri="{BB962C8B-B14F-4D97-AF65-F5344CB8AC3E}">
        <p14:creationId xmlns:p14="http://schemas.microsoft.com/office/powerpoint/2010/main" val="1806045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EB0676-C14E-4708-B33A-7280876AAC27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6431C79-6B8B-4EDD-9517-21E3619C7A79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19CA1D4-30A2-4B97-A883-8801AAAF44FD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8B2E0A8-FD66-4111-BCD0-F7F672BA53C4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1CB21DB-20B9-4453-BA25-D8A0706AACC6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192397-43F4-447E-A231-CF3572B8EC38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5C6DB3B-9512-4EDB-AEF6-1A4F6525A321}"/>
              </a:ext>
            </a:extLst>
          </p:cNvPr>
          <p:cNvSpPr/>
          <p:nvPr/>
        </p:nvSpPr>
        <p:spPr>
          <a:xfrm>
            <a:off x="3505199" y="1739082"/>
            <a:ext cx="5181599" cy="35453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110B3A-2B75-458E-B4B1-CF2770AFD3F5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닉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퓨리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개혁가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스파이더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열정적인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err="1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스파이더</a:t>
            </a:r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38218" y="4208627"/>
            <a:ext cx="1519920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닉 </a:t>
            </a:r>
            <a:r>
              <a:rPr lang="ko-KR" altLang="en-US" sz="1600" dirty="0" err="1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퓨리</a:t>
            </a:r>
            <a:endParaRPr lang="ko-KR" altLang="en-US" sz="1600" dirty="0">
              <a:solidFill>
                <a:schemeClr val="tx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58138" y="4487462"/>
            <a:ext cx="167631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D30428F-24EC-42C8-B551-AFDFADC6A22D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3354469" y="3968730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C4DFF83-B1AE-45CA-91F3-C51015CD9BEE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3354469" y="4487462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CE0C4ED-CA5D-4689-A193-F26BEA2F4738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354469" y="4487462"/>
            <a:ext cx="1883749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DC91E98-BC11-487A-8D0D-026F112A18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BC17DE-94F4-4160-9C52-28CDD9AAB9C2}"/>
              </a:ext>
            </a:extLst>
          </p:cNvPr>
          <p:cNvSpPr/>
          <p:nvPr/>
        </p:nvSpPr>
        <p:spPr>
          <a:xfrm>
            <a:off x="6582785" y="4413844"/>
            <a:ext cx="3867429" cy="1310490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26366"/>
              <a:gd name="connsiteX1" fmla="*/ 3867429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429" h="926366">
                <a:moveTo>
                  <a:pt x="9144" y="0"/>
                </a:moveTo>
                <a:lnTo>
                  <a:pt x="3867429" y="0"/>
                </a:lnTo>
                <a:lnTo>
                  <a:pt x="3867429" y="522135"/>
                </a:lnTo>
                <a:lnTo>
                  <a:pt x="1319045" y="514652"/>
                </a:lnTo>
                <a:lnTo>
                  <a:pt x="1181885" y="724964"/>
                </a:lnTo>
                <a:lnTo>
                  <a:pt x="0" y="926366"/>
                </a:lnTo>
                <a:lnTo>
                  <a:pt x="9144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1A2B511-B317-46FF-91C1-D2A6B8BE364D}"/>
              </a:ext>
            </a:extLst>
          </p:cNvPr>
          <p:cNvSpPr txBox="1"/>
          <p:nvPr/>
        </p:nvSpPr>
        <p:spPr>
          <a:xfrm>
            <a:off x="6730739" y="4477252"/>
            <a:ext cx="365684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겉으로는 강하게 말하지만 예의주시하며 뒤를 지키는 등의 관심을 가진다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423693-D644-410F-B1B4-DFF640AB172E}"/>
              </a:ext>
            </a:extLst>
          </p:cNvPr>
          <p:cNvSpPr/>
          <p:nvPr/>
        </p:nvSpPr>
        <p:spPr>
          <a:xfrm>
            <a:off x="6581371" y="5409370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44" name="직사각형 37">
            <a:extLst>
              <a:ext uri="{FF2B5EF4-FFF2-40B4-BE49-F238E27FC236}">
                <a16:creationId xmlns:a16="http://schemas.microsoft.com/office/drawing/2014/main" id="{4EE2F5E9-73E8-4921-B8CE-BA72E0EA108B}"/>
              </a:ext>
            </a:extLst>
          </p:cNvPr>
          <p:cNvSpPr/>
          <p:nvPr/>
        </p:nvSpPr>
        <p:spPr>
          <a:xfrm flipH="1">
            <a:off x="1547553" y="4608790"/>
            <a:ext cx="3867429" cy="1051535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26366"/>
              <a:gd name="connsiteX1" fmla="*/ 3867429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429" h="926366">
                <a:moveTo>
                  <a:pt x="9144" y="0"/>
                </a:moveTo>
                <a:lnTo>
                  <a:pt x="3867429" y="0"/>
                </a:lnTo>
                <a:lnTo>
                  <a:pt x="3867429" y="522135"/>
                </a:lnTo>
                <a:lnTo>
                  <a:pt x="1319045" y="514652"/>
                </a:lnTo>
                <a:lnTo>
                  <a:pt x="1181885" y="724964"/>
                </a:lnTo>
                <a:lnTo>
                  <a:pt x="0" y="926366"/>
                </a:lnTo>
                <a:lnTo>
                  <a:pt x="9144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1DD7F1-C4A1-4EEC-BA3B-50B77047903B}"/>
              </a:ext>
            </a:extLst>
          </p:cNvPr>
          <p:cNvSpPr txBox="1"/>
          <p:nvPr/>
        </p:nvSpPr>
        <p:spPr>
          <a:xfrm flipH="1">
            <a:off x="1530677" y="4714120"/>
            <a:ext cx="3867429" cy="2716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(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부모가 자식에게 느끼는 것과 비슷한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)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애정</a:t>
            </a:r>
            <a:endParaRPr lang="ko-KR" altLang="ko-KR" sz="14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3CD3D1F-3A50-4A6D-94F9-7F78EB8FD4D3}"/>
              </a:ext>
            </a:extLst>
          </p:cNvPr>
          <p:cNvSpPr/>
          <p:nvPr/>
        </p:nvSpPr>
        <p:spPr>
          <a:xfrm>
            <a:off x="4220171" y="5409370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DA8EE5D-DE62-4B89-93B4-0440CBD27D66}"/>
              </a:ext>
            </a:extLst>
          </p:cNvPr>
          <p:cNvSpPr/>
          <p:nvPr/>
        </p:nvSpPr>
        <p:spPr>
          <a:xfrm>
            <a:off x="4119868" y="5294173"/>
            <a:ext cx="3755069" cy="62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12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7602" y="508258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022352-2B66-47A0-AB93-576065939AC3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FB4FAE0-3C8A-4FED-8029-DC88C3CEBB04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8069E56-37C3-4859-93AC-E502890C4D18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FD33D26-4C9C-4A0C-8688-1F4F7A679BDC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D4CFEAC-A7BC-4B2A-AF09-C9A3B05861CA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830F283-F5C6-4CBD-99D4-C871C3A062C2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2D2745-97F2-497D-8624-951FE76FA5A9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CEC091-78FF-4421-A720-039ADBD7DEAE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토르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도전하는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캡틴 아메리카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돕고자 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F4B315E8-78CD-4CE0-84DA-95250738EE48}"/>
              </a:ext>
            </a:extLst>
          </p:cNvPr>
          <p:cNvSpPr>
            <a:spLocks/>
          </p:cNvSpPr>
          <p:nvPr/>
        </p:nvSpPr>
        <p:spPr bwMode="auto">
          <a:xfrm flipH="1">
            <a:off x="1780801" y="3250157"/>
            <a:ext cx="2801170" cy="4267183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모서리가 둥근 직사각형 45">
            <a:extLst>
              <a:ext uri="{FF2B5EF4-FFF2-40B4-BE49-F238E27FC236}">
                <a16:creationId xmlns:a16="http://schemas.microsoft.com/office/drawing/2014/main" id="{9217FADE-A46B-450E-BEC3-4A099EDB5291}"/>
              </a:ext>
            </a:extLst>
          </p:cNvPr>
          <p:cNvSpPr/>
          <p:nvPr/>
        </p:nvSpPr>
        <p:spPr>
          <a:xfrm>
            <a:off x="2716908" y="2328339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2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45">
            <a:extLst>
              <a:ext uri="{FF2B5EF4-FFF2-40B4-BE49-F238E27FC236}">
                <a16:creationId xmlns:a16="http://schemas.microsoft.com/office/drawing/2014/main" id="{9C2E160D-E21D-403D-AA75-7D1BFCA5D7A9}"/>
              </a:ext>
            </a:extLst>
          </p:cNvPr>
          <p:cNvSpPr/>
          <p:nvPr/>
        </p:nvSpPr>
        <p:spPr>
          <a:xfrm>
            <a:off x="2716908" y="2328338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3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캡틴 아메리카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38218" y="4208627"/>
            <a:ext cx="1519920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토르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58138" y="4487462"/>
            <a:ext cx="167631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D30428F-24EC-42C8-B551-AFDFADC6A22D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3354469" y="3968730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C4DFF83-B1AE-45CA-91F3-C51015CD9BEE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3354469" y="4487462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CE0C4ED-CA5D-4689-A193-F26BEA2F4738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354469" y="4487462"/>
            <a:ext cx="1883749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AC7DD35-8F4F-43E0-BCA2-B9A31CAA4A81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E275624-3F7D-4416-884A-7546476BF4EE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토르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도전하는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캡틴 아메리카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돕고자 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1771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캡틴 아메리카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38218" y="4208627"/>
            <a:ext cx="1519920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토르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58138" y="4487462"/>
            <a:ext cx="167631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D30428F-24EC-42C8-B551-AFDFADC6A22D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3354469" y="3968730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C4DFF83-B1AE-45CA-91F3-C51015CD9BEE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3354469" y="4487462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CE0C4ED-CA5D-4689-A193-F26BEA2F4738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354469" y="4487462"/>
            <a:ext cx="1883749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AC7DD35-8F4F-43E0-BCA2-B9A31CAA4A81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E275624-3F7D-4416-884A-7546476BF4EE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토르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도전하는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캡틴 아메리카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돕고자 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D84312-4D1C-41EA-BF32-87BF6DFDF7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104EAD0-20C9-4CE4-AF69-5F0F742D2085}"/>
              </a:ext>
            </a:extLst>
          </p:cNvPr>
          <p:cNvSpPr/>
          <p:nvPr/>
        </p:nvSpPr>
        <p:spPr>
          <a:xfrm>
            <a:off x="2159655" y="3768675"/>
            <a:ext cx="6893873" cy="4030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9E973E-67EC-41BB-802F-5F2A05B68074}"/>
              </a:ext>
            </a:extLst>
          </p:cNvPr>
          <p:cNvSpPr txBox="1"/>
          <p:nvPr/>
        </p:nvSpPr>
        <p:spPr>
          <a:xfrm>
            <a:off x="4154423" y="3801571"/>
            <a:ext cx="489910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강한 친화 동기와 약간의 공격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지배 동기</a:t>
            </a:r>
            <a:endParaRPr lang="ko-KR" altLang="ko-KR" sz="14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68" name="직사각형 40">
            <a:extLst>
              <a:ext uri="{FF2B5EF4-FFF2-40B4-BE49-F238E27FC236}">
                <a16:creationId xmlns:a16="http://schemas.microsoft.com/office/drawing/2014/main" id="{E7C7E7CF-EF9D-4617-9156-86424B909D40}"/>
              </a:ext>
            </a:extLst>
          </p:cNvPr>
          <p:cNvSpPr/>
          <p:nvPr/>
        </p:nvSpPr>
        <p:spPr>
          <a:xfrm>
            <a:off x="2310575" y="4807196"/>
            <a:ext cx="6742953" cy="832775"/>
          </a:xfrm>
          <a:custGeom>
            <a:avLst/>
            <a:gdLst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0 w 6893873"/>
              <a:gd name="connsiteY3" fmla="*/ 403007 h 403007"/>
              <a:gd name="connsiteX4" fmla="*/ 0 w 6893873"/>
              <a:gd name="connsiteY4" fmla="*/ 0 h 403007"/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1205337 w 6893873"/>
              <a:gd name="connsiteY3" fmla="*/ 400568 h 403007"/>
              <a:gd name="connsiteX4" fmla="*/ 0 w 6893873"/>
              <a:gd name="connsiteY4" fmla="*/ 403007 h 403007"/>
              <a:gd name="connsiteX5" fmla="*/ 0 w 6893873"/>
              <a:gd name="connsiteY5" fmla="*/ 0 h 403007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973433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2055729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603504"/>
              <a:gd name="connsiteX1" fmla="*/ 1196193 w 6893873"/>
              <a:gd name="connsiteY1" fmla="*/ 0 h 603504"/>
              <a:gd name="connsiteX2" fmla="*/ 6893873 w 6893873"/>
              <a:gd name="connsiteY2" fmla="*/ 1768 h 603504"/>
              <a:gd name="connsiteX3" fmla="*/ 6893873 w 6893873"/>
              <a:gd name="connsiteY3" fmla="*/ 404775 h 603504"/>
              <a:gd name="connsiteX4" fmla="*/ 2046585 w 6893873"/>
              <a:gd name="connsiteY4" fmla="*/ 603504 h 603504"/>
              <a:gd name="connsiteX5" fmla="*/ 1205337 w 6893873"/>
              <a:gd name="connsiteY5" fmla="*/ 402336 h 603504"/>
              <a:gd name="connsiteX6" fmla="*/ 0 w 6893873"/>
              <a:gd name="connsiteY6" fmla="*/ 404775 h 603504"/>
              <a:gd name="connsiteX7" fmla="*/ 0 w 6893873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69367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87655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  <a:gd name="connsiteX0" fmla="*/ 0 w 6903017"/>
              <a:gd name="connsiteY0" fmla="*/ 11430 h 613166"/>
              <a:gd name="connsiteX1" fmla="*/ 1196193 w 6903017"/>
              <a:gd name="connsiteY1" fmla="*/ 9662 h 613166"/>
              <a:gd name="connsiteX2" fmla="*/ 2046585 w 6903017"/>
              <a:gd name="connsiteY2" fmla="*/ 0 h 613166"/>
              <a:gd name="connsiteX3" fmla="*/ 6893873 w 6903017"/>
              <a:gd name="connsiteY3" fmla="*/ 11430 h 613166"/>
              <a:gd name="connsiteX4" fmla="*/ 6903017 w 6903017"/>
              <a:gd name="connsiteY4" fmla="*/ 597317 h 613166"/>
              <a:gd name="connsiteX5" fmla="*/ 2046585 w 6903017"/>
              <a:gd name="connsiteY5" fmla="*/ 613166 h 613166"/>
              <a:gd name="connsiteX6" fmla="*/ 1205337 w 6903017"/>
              <a:gd name="connsiteY6" fmla="*/ 411998 h 613166"/>
              <a:gd name="connsiteX7" fmla="*/ 0 w 6903017"/>
              <a:gd name="connsiteY7" fmla="*/ 414437 h 613166"/>
              <a:gd name="connsiteX8" fmla="*/ 0 w 6903017"/>
              <a:gd name="connsiteY8" fmla="*/ 11430 h 613166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2046585 w 6903017"/>
              <a:gd name="connsiteY2" fmla="*/ 173218 h 603504"/>
              <a:gd name="connsiteX3" fmla="*/ 6893873 w 6903017"/>
              <a:gd name="connsiteY3" fmla="*/ 1768 h 603504"/>
              <a:gd name="connsiteX4" fmla="*/ 6903017 w 6903017"/>
              <a:gd name="connsiteY4" fmla="*/ 587655 h 603504"/>
              <a:gd name="connsiteX5" fmla="*/ 2046585 w 6903017"/>
              <a:gd name="connsiteY5" fmla="*/ 603504 h 603504"/>
              <a:gd name="connsiteX6" fmla="*/ 1205337 w 6903017"/>
              <a:gd name="connsiteY6" fmla="*/ 402336 h 603504"/>
              <a:gd name="connsiteX7" fmla="*/ 0 w 6903017"/>
              <a:gd name="connsiteY7" fmla="*/ 404775 h 603504"/>
              <a:gd name="connsiteX8" fmla="*/ 0 w 6903017"/>
              <a:gd name="connsiteY8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2046585 w 6903017"/>
              <a:gd name="connsiteY2" fmla="*/ 173218 h 603504"/>
              <a:gd name="connsiteX3" fmla="*/ 6893873 w 6903017"/>
              <a:gd name="connsiteY3" fmla="*/ 166360 h 603504"/>
              <a:gd name="connsiteX4" fmla="*/ 6903017 w 6903017"/>
              <a:gd name="connsiteY4" fmla="*/ 587655 h 603504"/>
              <a:gd name="connsiteX5" fmla="*/ 2046585 w 6903017"/>
              <a:gd name="connsiteY5" fmla="*/ 603504 h 603504"/>
              <a:gd name="connsiteX6" fmla="*/ 1205337 w 6903017"/>
              <a:gd name="connsiteY6" fmla="*/ 402336 h 603504"/>
              <a:gd name="connsiteX7" fmla="*/ 0 w 6903017"/>
              <a:gd name="connsiteY7" fmla="*/ 404775 h 603504"/>
              <a:gd name="connsiteX8" fmla="*/ 0 w 6903017"/>
              <a:gd name="connsiteY8" fmla="*/ 1768 h 603504"/>
              <a:gd name="connsiteX0" fmla="*/ 0 w 6893873"/>
              <a:gd name="connsiteY0" fmla="*/ 1768 h 935127"/>
              <a:gd name="connsiteX1" fmla="*/ 1196193 w 6893873"/>
              <a:gd name="connsiteY1" fmla="*/ 0 h 935127"/>
              <a:gd name="connsiteX2" fmla="*/ 2046585 w 6893873"/>
              <a:gd name="connsiteY2" fmla="*/ 173218 h 935127"/>
              <a:gd name="connsiteX3" fmla="*/ 6893873 w 6893873"/>
              <a:gd name="connsiteY3" fmla="*/ 166360 h 935127"/>
              <a:gd name="connsiteX4" fmla="*/ 6884729 w 6893873"/>
              <a:gd name="connsiteY4" fmla="*/ 935127 h 935127"/>
              <a:gd name="connsiteX5" fmla="*/ 2046585 w 6893873"/>
              <a:gd name="connsiteY5" fmla="*/ 603504 h 935127"/>
              <a:gd name="connsiteX6" fmla="*/ 1205337 w 6893873"/>
              <a:gd name="connsiteY6" fmla="*/ 402336 h 935127"/>
              <a:gd name="connsiteX7" fmla="*/ 0 w 6893873"/>
              <a:gd name="connsiteY7" fmla="*/ 404775 h 935127"/>
              <a:gd name="connsiteX8" fmla="*/ 0 w 6893873"/>
              <a:gd name="connsiteY8" fmla="*/ 1768 h 935127"/>
              <a:gd name="connsiteX0" fmla="*/ 0 w 6893873"/>
              <a:gd name="connsiteY0" fmla="*/ 1768 h 978408"/>
              <a:gd name="connsiteX1" fmla="*/ 1196193 w 6893873"/>
              <a:gd name="connsiteY1" fmla="*/ 0 h 978408"/>
              <a:gd name="connsiteX2" fmla="*/ 2046585 w 6893873"/>
              <a:gd name="connsiteY2" fmla="*/ 173218 h 978408"/>
              <a:gd name="connsiteX3" fmla="*/ 6893873 w 6893873"/>
              <a:gd name="connsiteY3" fmla="*/ 166360 h 978408"/>
              <a:gd name="connsiteX4" fmla="*/ 6884729 w 6893873"/>
              <a:gd name="connsiteY4" fmla="*/ 935127 h 978408"/>
              <a:gd name="connsiteX5" fmla="*/ 2028297 w 6893873"/>
              <a:gd name="connsiteY5" fmla="*/ 978408 h 978408"/>
              <a:gd name="connsiteX6" fmla="*/ 1205337 w 6893873"/>
              <a:gd name="connsiteY6" fmla="*/ 402336 h 978408"/>
              <a:gd name="connsiteX7" fmla="*/ 0 w 6893873"/>
              <a:gd name="connsiteY7" fmla="*/ 404775 h 978408"/>
              <a:gd name="connsiteX8" fmla="*/ 0 w 6893873"/>
              <a:gd name="connsiteY8" fmla="*/ 1768 h 978408"/>
              <a:gd name="connsiteX0" fmla="*/ 0 w 6893873"/>
              <a:gd name="connsiteY0" fmla="*/ 1768 h 999135"/>
              <a:gd name="connsiteX1" fmla="*/ 1196193 w 6893873"/>
              <a:gd name="connsiteY1" fmla="*/ 0 h 999135"/>
              <a:gd name="connsiteX2" fmla="*/ 2046585 w 6893873"/>
              <a:gd name="connsiteY2" fmla="*/ 173218 h 999135"/>
              <a:gd name="connsiteX3" fmla="*/ 6893873 w 6893873"/>
              <a:gd name="connsiteY3" fmla="*/ 166360 h 999135"/>
              <a:gd name="connsiteX4" fmla="*/ 6884729 w 6893873"/>
              <a:gd name="connsiteY4" fmla="*/ 999135 h 999135"/>
              <a:gd name="connsiteX5" fmla="*/ 2028297 w 6893873"/>
              <a:gd name="connsiteY5" fmla="*/ 978408 h 999135"/>
              <a:gd name="connsiteX6" fmla="*/ 1205337 w 6893873"/>
              <a:gd name="connsiteY6" fmla="*/ 402336 h 999135"/>
              <a:gd name="connsiteX7" fmla="*/ 0 w 6893873"/>
              <a:gd name="connsiteY7" fmla="*/ 404775 h 999135"/>
              <a:gd name="connsiteX8" fmla="*/ 0 w 6893873"/>
              <a:gd name="connsiteY8" fmla="*/ 1768 h 999135"/>
              <a:gd name="connsiteX0" fmla="*/ 0 w 6893873"/>
              <a:gd name="connsiteY0" fmla="*/ 1768 h 999135"/>
              <a:gd name="connsiteX1" fmla="*/ 1196193 w 6893873"/>
              <a:gd name="connsiteY1" fmla="*/ 0 h 999135"/>
              <a:gd name="connsiteX2" fmla="*/ 2046585 w 6893873"/>
              <a:gd name="connsiteY2" fmla="*/ 173218 h 999135"/>
              <a:gd name="connsiteX3" fmla="*/ 6893873 w 6893873"/>
              <a:gd name="connsiteY3" fmla="*/ 166360 h 999135"/>
              <a:gd name="connsiteX4" fmla="*/ 6884729 w 6893873"/>
              <a:gd name="connsiteY4" fmla="*/ 999135 h 999135"/>
              <a:gd name="connsiteX5" fmla="*/ 2028297 w 6893873"/>
              <a:gd name="connsiteY5" fmla="*/ 996696 h 999135"/>
              <a:gd name="connsiteX6" fmla="*/ 1205337 w 6893873"/>
              <a:gd name="connsiteY6" fmla="*/ 402336 h 999135"/>
              <a:gd name="connsiteX7" fmla="*/ 0 w 6893873"/>
              <a:gd name="connsiteY7" fmla="*/ 404775 h 999135"/>
              <a:gd name="connsiteX8" fmla="*/ 0 w 6893873"/>
              <a:gd name="connsiteY8" fmla="*/ 1768 h 999135"/>
              <a:gd name="connsiteX0" fmla="*/ 0 w 6893873"/>
              <a:gd name="connsiteY0" fmla="*/ 0 h 997367"/>
              <a:gd name="connsiteX1" fmla="*/ 1196193 w 6893873"/>
              <a:gd name="connsiteY1" fmla="*/ 158030 h 997367"/>
              <a:gd name="connsiteX2" fmla="*/ 2046585 w 6893873"/>
              <a:gd name="connsiteY2" fmla="*/ 171450 h 997367"/>
              <a:gd name="connsiteX3" fmla="*/ 6893873 w 6893873"/>
              <a:gd name="connsiteY3" fmla="*/ 164592 h 997367"/>
              <a:gd name="connsiteX4" fmla="*/ 6884729 w 6893873"/>
              <a:gd name="connsiteY4" fmla="*/ 997367 h 997367"/>
              <a:gd name="connsiteX5" fmla="*/ 2028297 w 6893873"/>
              <a:gd name="connsiteY5" fmla="*/ 994928 h 997367"/>
              <a:gd name="connsiteX6" fmla="*/ 1205337 w 6893873"/>
              <a:gd name="connsiteY6" fmla="*/ 400568 h 997367"/>
              <a:gd name="connsiteX7" fmla="*/ 0 w 6893873"/>
              <a:gd name="connsiteY7" fmla="*/ 403007 h 997367"/>
              <a:gd name="connsiteX8" fmla="*/ 0 w 6893873"/>
              <a:gd name="connsiteY8" fmla="*/ 0 h 997367"/>
              <a:gd name="connsiteX0" fmla="*/ 150920 w 6893873"/>
              <a:gd name="connsiteY0" fmla="*/ 161566 h 839337"/>
              <a:gd name="connsiteX1" fmla="*/ 1196193 w 6893873"/>
              <a:gd name="connsiteY1" fmla="*/ 0 h 839337"/>
              <a:gd name="connsiteX2" fmla="*/ 2046585 w 6893873"/>
              <a:gd name="connsiteY2" fmla="*/ 13420 h 839337"/>
              <a:gd name="connsiteX3" fmla="*/ 6893873 w 6893873"/>
              <a:gd name="connsiteY3" fmla="*/ 6562 h 839337"/>
              <a:gd name="connsiteX4" fmla="*/ 6884729 w 6893873"/>
              <a:gd name="connsiteY4" fmla="*/ 839337 h 839337"/>
              <a:gd name="connsiteX5" fmla="*/ 2028297 w 6893873"/>
              <a:gd name="connsiteY5" fmla="*/ 836898 h 839337"/>
              <a:gd name="connsiteX6" fmla="*/ 1205337 w 6893873"/>
              <a:gd name="connsiteY6" fmla="*/ 242538 h 839337"/>
              <a:gd name="connsiteX7" fmla="*/ 0 w 6893873"/>
              <a:gd name="connsiteY7" fmla="*/ 244977 h 839337"/>
              <a:gd name="connsiteX8" fmla="*/ 150920 w 6893873"/>
              <a:gd name="connsiteY8" fmla="*/ 161566 h 839337"/>
              <a:gd name="connsiteX0" fmla="*/ 0 w 6742953"/>
              <a:gd name="connsiteY0" fmla="*/ 161566 h 839337"/>
              <a:gd name="connsiteX1" fmla="*/ 1045273 w 6742953"/>
              <a:gd name="connsiteY1" fmla="*/ 0 h 839337"/>
              <a:gd name="connsiteX2" fmla="*/ 1895665 w 6742953"/>
              <a:gd name="connsiteY2" fmla="*/ 13420 h 839337"/>
              <a:gd name="connsiteX3" fmla="*/ 6742953 w 6742953"/>
              <a:gd name="connsiteY3" fmla="*/ 6562 h 839337"/>
              <a:gd name="connsiteX4" fmla="*/ 6733809 w 6742953"/>
              <a:gd name="connsiteY4" fmla="*/ 839337 h 839337"/>
              <a:gd name="connsiteX5" fmla="*/ 1877377 w 6742953"/>
              <a:gd name="connsiteY5" fmla="*/ 836898 h 839337"/>
              <a:gd name="connsiteX6" fmla="*/ 1054417 w 6742953"/>
              <a:gd name="connsiteY6" fmla="*/ 242538 h 839337"/>
              <a:gd name="connsiteX7" fmla="*/ 97655 w 6742953"/>
              <a:gd name="connsiteY7" fmla="*/ 342631 h 839337"/>
              <a:gd name="connsiteX8" fmla="*/ 0 w 6742953"/>
              <a:gd name="connsiteY8" fmla="*/ 161566 h 839337"/>
              <a:gd name="connsiteX0" fmla="*/ 0 w 6742953"/>
              <a:gd name="connsiteY0" fmla="*/ 161566 h 839337"/>
              <a:gd name="connsiteX1" fmla="*/ 1045273 w 6742953"/>
              <a:gd name="connsiteY1" fmla="*/ 0 h 839337"/>
              <a:gd name="connsiteX2" fmla="*/ 1895665 w 6742953"/>
              <a:gd name="connsiteY2" fmla="*/ 13420 h 839337"/>
              <a:gd name="connsiteX3" fmla="*/ 6742953 w 6742953"/>
              <a:gd name="connsiteY3" fmla="*/ 6562 h 839337"/>
              <a:gd name="connsiteX4" fmla="*/ 6733809 w 6742953"/>
              <a:gd name="connsiteY4" fmla="*/ 839337 h 839337"/>
              <a:gd name="connsiteX5" fmla="*/ 1877377 w 6742953"/>
              <a:gd name="connsiteY5" fmla="*/ 836898 h 839337"/>
              <a:gd name="connsiteX6" fmla="*/ 1045540 w 6742953"/>
              <a:gd name="connsiteY6" fmla="*/ 384581 h 839337"/>
              <a:gd name="connsiteX7" fmla="*/ 97655 w 6742953"/>
              <a:gd name="connsiteY7" fmla="*/ 342631 h 839337"/>
              <a:gd name="connsiteX8" fmla="*/ 0 w 6742953"/>
              <a:gd name="connsiteY8" fmla="*/ 161566 h 839337"/>
              <a:gd name="connsiteX0" fmla="*/ 0 w 6742953"/>
              <a:gd name="connsiteY0" fmla="*/ 155004 h 832775"/>
              <a:gd name="connsiteX1" fmla="*/ 1054151 w 6742953"/>
              <a:gd name="connsiteY1" fmla="*/ 2315 h 832775"/>
              <a:gd name="connsiteX2" fmla="*/ 1895665 w 6742953"/>
              <a:gd name="connsiteY2" fmla="*/ 6858 h 832775"/>
              <a:gd name="connsiteX3" fmla="*/ 6742953 w 6742953"/>
              <a:gd name="connsiteY3" fmla="*/ 0 h 832775"/>
              <a:gd name="connsiteX4" fmla="*/ 6733809 w 6742953"/>
              <a:gd name="connsiteY4" fmla="*/ 832775 h 832775"/>
              <a:gd name="connsiteX5" fmla="*/ 1877377 w 6742953"/>
              <a:gd name="connsiteY5" fmla="*/ 830336 h 832775"/>
              <a:gd name="connsiteX6" fmla="*/ 1045540 w 6742953"/>
              <a:gd name="connsiteY6" fmla="*/ 378019 h 832775"/>
              <a:gd name="connsiteX7" fmla="*/ 97655 w 6742953"/>
              <a:gd name="connsiteY7" fmla="*/ 336069 h 832775"/>
              <a:gd name="connsiteX8" fmla="*/ 0 w 6742953"/>
              <a:gd name="connsiteY8" fmla="*/ 155004 h 832775"/>
              <a:gd name="connsiteX0" fmla="*/ 0 w 6742953"/>
              <a:gd name="connsiteY0" fmla="*/ 155004 h 832775"/>
              <a:gd name="connsiteX1" fmla="*/ 1054151 w 6742953"/>
              <a:gd name="connsiteY1" fmla="*/ 2315 h 832775"/>
              <a:gd name="connsiteX2" fmla="*/ 1895665 w 6742953"/>
              <a:gd name="connsiteY2" fmla="*/ 6858 h 832775"/>
              <a:gd name="connsiteX3" fmla="*/ 6742953 w 6742953"/>
              <a:gd name="connsiteY3" fmla="*/ 0 h 832775"/>
              <a:gd name="connsiteX4" fmla="*/ 6733809 w 6742953"/>
              <a:gd name="connsiteY4" fmla="*/ 832775 h 832775"/>
              <a:gd name="connsiteX5" fmla="*/ 1877377 w 6742953"/>
              <a:gd name="connsiteY5" fmla="*/ 830336 h 832775"/>
              <a:gd name="connsiteX6" fmla="*/ 1045540 w 6742953"/>
              <a:gd name="connsiteY6" fmla="*/ 395775 h 832775"/>
              <a:gd name="connsiteX7" fmla="*/ 97655 w 6742953"/>
              <a:gd name="connsiteY7" fmla="*/ 336069 h 832775"/>
              <a:gd name="connsiteX8" fmla="*/ 0 w 6742953"/>
              <a:gd name="connsiteY8" fmla="*/ 155004 h 832775"/>
              <a:gd name="connsiteX0" fmla="*/ 0 w 6742953"/>
              <a:gd name="connsiteY0" fmla="*/ 155004 h 832775"/>
              <a:gd name="connsiteX1" fmla="*/ 1054151 w 6742953"/>
              <a:gd name="connsiteY1" fmla="*/ 2315 h 832775"/>
              <a:gd name="connsiteX2" fmla="*/ 1895665 w 6742953"/>
              <a:gd name="connsiteY2" fmla="*/ 6858 h 832775"/>
              <a:gd name="connsiteX3" fmla="*/ 6742953 w 6742953"/>
              <a:gd name="connsiteY3" fmla="*/ 0 h 832775"/>
              <a:gd name="connsiteX4" fmla="*/ 6733809 w 6742953"/>
              <a:gd name="connsiteY4" fmla="*/ 832775 h 832775"/>
              <a:gd name="connsiteX5" fmla="*/ 1877377 w 6742953"/>
              <a:gd name="connsiteY5" fmla="*/ 830336 h 832775"/>
              <a:gd name="connsiteX6" fmla="*/ 832476 w 6742953"/>
              <a:gd name="connsiteY6" fmla="*/ 280365 h 832775"/>
              <a:gd name="connsiteX7" fmla="*/ 97655 w 6742953"/>
              <a:gd name="connsiteY7" fmla="*/ 336069 h 832775"/>
              <a:gd name="connsiteX8" fmla="*/ 0 w 6742953"/>
              <a:gd name="connsiteY8" fmla="*/ 155004 h 83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2953" h="832775">
                <a:moveTo>
                  <a:pt x="0" y="155004"/>
                </a:moveTo>
                <a:lnTo>
                  <a:pt x="1054151" y="2315"/>
                </a:lnTo>
                <a:lnTo>
                  <a:pt x="1895665" y="6858"/>
                </a:lnTo>
                <a:lnTo>
                  <a:pt x="6742953" y="0"/>
                </a:lnTo>
                <a:lnTo>
                  <a:pt x="6733809" y="832775"/>
                </a:lnTo>
                <a:lnTo>
                  <a:pt x="1877377" y="830336"/>
                </a:lnTo>
                <a:lnTo>
                  <a:pt x="832476" y="280365"/>
                </a:lnTo>
                <a:lnTo>
                  <a:pt x="97655" y="336069"/>
                </a:lnTo>
                <a:lnTo>
                  <a:pt x="0" y="155004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396762D-1EE0-47DB-9B01-235A3D6F2382}"/>
              </a:ext>
            </a:extLst>
          </p:cNvPr>
          <p:cNvSpPr txBox="1"/>
          <p:nvPr/>
        </p:nvSpPr>
        <p:spPr>
          <a:xfrm>
            <a:off x="4153970" y="4806139"/>
            <a:ext cx="4663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(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캡틴 아메리카가 </a:t>
            </a:r>
            <a:r>
              <a:rPr lang="ko-KR" altLang="ko-KR" sz="16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묠니르를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들어올리는 장면에서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)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“I knew it!” –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수용적 언어기술 中 칭찬하기 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-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캡틴의 가치를 인정하는 모습을 드러내고 있음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5B801D3-BAB0-4127-941D-09659A1C0DBA}"/>
              </a:ext>
            </a:extLst>
          </p:cNvPr>
          <p:cNvSpPr/>
          <p:nvPr/>
        </p:nvSpPr>
        <p:spPr>
          <a:xfrm>
            <a:off x="2159655" y="4283959"/>
            <a:ext cx="6893873" cy="4030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E91507E-2F49-40D5-8936-3679316D2086}"/>
              </a:ext>
            </a:extLst>
          </p:cNvPr>
          <p:cNvGrpSpPr/>
          <p:nvPr/>
        </p:nvGrpSpPr>
        <p:grpSpPr>
          <a:xfrm>
            <a:off x="2159655" y="3768675"/>
            <a:ext cx="1194813" cy="1437574"/>
            <a:chOff x="2312056" y="3921075"/>
            <a:chExt cx="1194813" cy="1437574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F98F965-44BA-43C6-9894-48BCA2C9BACA}"/>
                </a:ext>
              </a:extLst>
            </p:cNvPr>
            <p:cNvSpPr/>
            <p:nvPr/>
          </p:nvSpPr>
          <p:spPr>
            <a:xfrm>
              <a:off x="2312056" y="4439807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대인신념</a:t>
              </a:r>
              <a:endPara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263D763C-BC50-4ED2-AE40-8D094CBD1646}"/>
                </a:ext>
              </a:extLst>
            </p:cNvPr>
            <p:cNvSpPr/>
            <p:nvPr/>
          </p:nvSpPr>
          <p:spPr>
            <a:xfrm>
              <a:off x="2312056" y="3921075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대인동기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10DC4DBB-96FE-4C4D-BD8D-ADF806A6907E}"/>
                </a:ext>
              </a:extLst>
            </p:cNvPr>
            <p:cNvSpPr/>
            <p:nvPr/>
          </p:nvSpPr>
          <p:spPr>
            <a:xfrm>
              <a:off x="2312056" y="4958539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대인기술</a:t>
              </a:r>
            </a:p>
          </p:txBody>
        </p:sp>
      </p:grp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3464A87-D861-4F88-B3F5-5BB97F0CEA5C}"/>
              </a:ext>
            </a:extLst>
          </p:cNvPr>
          <p:cNvSpPr/>
          <p:nvPr/>
        </p:nvSpPr>
        <p:spPr>
          <a:xfrm>
            <a:off x="1998760" y="3616207"/>
            <a:ext cx="1516601" cy="1742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481910-F869-4582-8C2B-73FA2D7E706A}"/>
              </a:ext>
            </a:extLst>
          </p:cNvPr>
          <p:cNvSpPr txBox="1"/>
          <p:nvPr/>
        </p:nvSpPr>
        <p:spPr>
          <a:xfrm>
            <a:off x="4157744" y="4317876"/>
            <a:ext cx="4775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사람은 어떠한 일을 해 냄에 있어서 그 자격이 필요하다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4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0616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캡틴 아메리카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38218" y="4208627"/>
            <a:ext cx="1519920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토르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58138" y="4487462"/>
            <a:ext cx="167631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D30428F-24EC-42C8-B551-AFDFADC6A22D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3354469" y="3968730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C4DFF83-B1AE-45CA-91F3-C51015CD9BEE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3354469" y="4487462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CE0C4ED-CA5D-4689-A193-F26BEA2F4738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354469" y="4487462"/>
            <a:ext cx="1883749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AC7DD35-8F4F-43E0-BCA2-B9A31CAA4A81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E275624-3F7D-4416-884A-7546476BF4EE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토르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도전하는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캡틴 아메리카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돕고자 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EAD84312-4D1C-41EA-BF32-87BF6DFDF7D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6">
            <a:extLst>
              <a:ext uri="{FF2B5EF4-FFF2-40B4-BE49-F238E27FC236}">
                <a16:creationId xmlns:a16="http://schemas.microsoft.com/office/drawing/2014/main" id="{304D9584-AA31-4ACB-A6BC-97C8BF3A90BA}"/>
              </a:ext>
            </a:extLst>
          </p:cNvPr>
          <p:cNvSpPr/>
          <p:nvPr/>
        </p:nvSpPr>
        <p:spPr>
          <a:xfrm>
            <a:off x="937550" y="3584448"/>
            <a:ext cx="6271239" cy="2133444"/>
          </a:xfrm>
          <a:custGeom>
            <a:avLst/>
            <a:gdLst>
              <a:gd name="connsiteX0" fmla="*/ 0 w 6385297"/>
              <a:gd name="connsiteY0" fmla="*/ 0 h 2314205"/>
              <a:gd name="connsiteX1" fmla="*/ 6385297 w 6385297"/>
              <a:gd name="connsiteY1" fmla="*/ 0 h 2314205"/>
              <a:gd name="connsiteX2" fmla="*/ 6385297 w 6385297"/>
              <a:gd name="connsiteY2" fmla="*/ 2314205 h 2314205"/>
              <a:gd name="connsiteX3" fmla="*/ 0 w 6385297"/>
              <a:gd name="connsiteY3" fmla="*/ 2314205 h 2314205"/>
              <a:gd name="connsiteX4" fmla="*/ 0 w 6385297"/>
              <a:gd name="connsiteY4" fmla="*/ 0 h 2314205"/>
              <a:gd name="connsiteX0" fmla="*/ 0 w 6385297"/>
              <a:gd name="connsiteY0" fmla="*/ 8779 h 2322984"/>
              <a:gd name="connsiteX1" fmla="*/ 4885681 w 6385297"/>
              <a:gd name="connsiteY1" fmla="*/ 0 h 2322984"/>
              <a:gd name="connsiteX2" fmla="*/ 6385297 w 6385297"/>
              <a:gd name="connsiteY2" fmla="*/ 8779 h 2322984"/>
              <a:gd name="connsiteX3" fmla="*/ 6385297 w 6385297"/>
              <a:gd name="connsiteY3" fmla="*/ 2322984 h 2322984"/>
              <a:gd name="connsiteX4" fmla="*/ 0 w 6385297"/>
              <a:gd name="connsiteY4" fmla="*/ 2322984 h 2322984"/>
              <a:gd name="connsiteX5" fmla="*/ 0 w 6385297"/>
              <a:gd name="connsiteY5" fmla="*/ 8779 h 2322984"/>
              <a:gd name="connsiteX0" fmla="*/ 0 w 6385297"/>
              <a:gd name="connsiteY0" fmla="*/ 8779 h 2322984"/>
              <a:gd name="connsiteX1" fmla="*/ 4556497 w 6385297"/>
              <a:gd name="connsiteY1" fmla="*/ 9144 h 2322984"/>
              <a:gd name="connsiteX2" fmla="*/ 4885681 w 6385297"/>
              <a:gd name="connsiteY2" fmla="*/ 0 h 2322984"/>
              <a:gd name="connsiteX3" fmla="*/ 6385297 w 6385297"/>
              <a:gd name="connsiteY3" fmla="*/ 8779 h 2322984"/>
              <a:gd name="connsiteX4" fmla="*/ 6385297 w 6385297"/>
              <a:gd name="connsiteY4" fmla="*/ 2322984 h 2322984"/>
              <a:gd name="connsiteX5" fmla="*/ 0 w 6385297"/>
              <a:gd name="connsiteY5" fmla="*/ 2322984 h 2322984"/>
              <a:gd name="connsiteX6" fmla="*/ 0 w 6385297"/>
              <a:gd name="connsiteY6" fmla="*/ 8779 h 2322984"/>
              <a:gd name="connsiteX0" fmla="*/ 0 w 6385297"/>
              <a:gd name="connsiteY0" fmla="*/ 8779 h 2322984"/>
              <a:gd name="connsiteX1" fmla="*/ 3376921 w 6385297"/>
              <a:gd name="connsiteY1" fmla="*/ 9144 h 2322984"/>
              <a:gd name="connsiteX2" fmla="*/ 4556497 w 6385297"/>
              <a:gd name="connsiteY2" fmla="*/ 9144 h 2322984"/>
              <a:gd name="connsiteX3" fmla="*/ 4885681 w 6385297"/>
              <a:gd name="connsiteY3" fmla="*/ 0 h 2322984"/>
              <a:gd name="connsiteX4" fmla="*/ 6385297 w 6385297"/>
              <a:gd name="connsiteY4" fmla="*/ 8779 h 2322984"/>
              <a:gd name="connsiteX5" fmla="*/ 6385297 w 6385297"/>
              <a:gd name="connsiteY5" fmla="*/ 2322984 h 2322984"/>
              <a:gd name="connsiteX6" fmla="*/ 0 w 6385297"/>
              <a:gd name="connsiteY6" fmla="*/ 2322984 h 2322984"/>
              <a:gd name="connsiteX7" fmla="*/ 0 w 6385297"/>
              <a:gd name="connsiteY7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4885681 w 6385297"/>
              <a:gd name="connsiteY4" fmla="*/ 0 h 2322984"/>
              <a:gd name="connsiteX5" fmla="*/ 6385297 w 6385297"/>
              <a:gd name="connsiteY5" fmla="*/ 8779 h 2322984"/>
              <a:gd name="connsiteX6" fmla="*/ 6385297 w 6385297"/>
              <a:gd name="connsiteY6" fmla="*/ 2322984 h 2322984"/>
              <a:gd name="connsiteX7" fmla="*/ 0 w 6385297"/>
              <a:gd name="connsiteY7" fmla="*/ 2322984 h 2322984"/>
              <a:gd name="connsiteX8" fmla="*/ 0 w 6385297"/>
              <a:gd name="connsiteY8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6385297 w 6385297"/>
              <a:gd name="connsiteY4" fmla="*/ 8779 h 2322984"/>
              <a:gd name="connsiteX5" fmla="*/ 6385297 w 6385297"/>
              <a:gd name="connsiteY5" fmla="*/ 2322984 h 2322984"/>
              <a:gd name="connsiteX6" fmla="*/ 0 w 6385297"/>
              <a:gd name="connsiteY6" fmla="*/ 2322984 h 2322984"/>
              <a:gd name="connsiteX7" fmla="*/ 0 w 6385297"/>
              <a:gd name="connsiteY7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4748521 w 6385297"/>
              <a:gd name="connsiteY4" fmla="*/ 0 h 2322984"/>
              <a:gd name="connsiteX5" fmla="*/ 6385297 w 6385297"/>
              <a:gd name="connsiteY5" fmla="*/ 8779 h 2322984"/>
              <a:gd name="connsiteX6" fmla="*/ 6385297 w 6385297"/>
              <a:gd name="connsiteY6" fmla="*/ 2322984 h 2322984"/>
              <a:gd name="connsiteX7" fmla="*/ 0 w 6385297"/>
              <a:gd name="connsiteY7" fmla="*/ 2322984 h 2322984"/>
              <a:gd name="connsiteX8" fmla="*/ 0 w 6385297"/>
              <a:gd name="connsiteY8" fmla="*/ 8779 h 2322984"/>
              <a:gd name="connsiteX0" fmla="*/ 0 w 6385297"/>
              <a:gd name="connsiteY0" fmla="*/ 292243 h 2606448"/>
              <a:gd name="connsiteX1" fmla="*/ 3148321 w 6385297"/>
              <a:gd name="connsiteY1" fmla="*/ 283464 h 2606448"/>
              <a:gd name="connsiteX2" fmla="*/ 3349489 w 6385297"/>
              <a:gd name="connsiteY2" fmla="*/ 0 h 2606448"/>
              <a:gd name="connsiteX3" fmla="*/ 4556497 w 6385297"/>
              <a:gd name="connsiteY3" fmla="*/ 292608 h 2606448"/>
              <a:gd name="connsiteX4" fmla="*/ 4748521 w 6385297"/>
              <a:gd name="connsiteY4" fmla="*/ 283464 h 2606448"/>
              <a:gd name="connsiteX5" fmla="*/ 6385297 w 6385297"/>
              <a:gd name="connsiteY5" fmla="*/ 292243 h 2606448"/>
              <a:gd name="connsiteX6" fmla="*/ 6385297 w 6385297"/>
              <a:gd name="connsiteY6" fmla="*/ 2606448 h 2606448"/>
              <a:gd name="connsiteX7" fmla="*/ 0 w 6385297"/>
              <a:gd name="connsiteY7" fmla="*/ 2606448 h 2606448"/>
              <a:gd name="connsiteX8" fmla="*/ 0 w 6385297"/>
              <a:gd name="connsiteY8" fmla="*/ 292243 h 2606448"/>
              <a:gd name="connsiteX0" fmla="*/ 0 w 6385297"/>
              <a:gd name="connsiteY0" fmla="*/ 292243 h 2606448"/>
              <a:gd name="connsiteX1" fmla="*/ 3148321 w 6385297"/>
              <a:gd name="connsiteY1" fmla="*/ 283464 h 2606448"/>
              <a:gd name="connsiteX2" fmla="*/ 3349489 w 6385297"/>
              <a:gd name="connsiteY2" fmla="*/ 0 h 2606448"/>
              <a:gd name="connsiteX3" fmla="*/ 4547353 w 6385297"/>
              <a:gd name="connsiteY3" fmla="*/ 0 h 2606448"/>
              <a:gd name="connsiteX4" fmla="*/ 4748521 w 6385297"/>
              <a:gd name="connsiteY4" fmla="*/ 283464 h 2606448"/>
              <a:gd name="connsiteX5" fmla="*/ 6385297 w 6385297"/>
              <a:gd name="connsiteY5" fmla="*/ 292243 h 2606448"/>
              <a:gd name="connsiteX6" fmla="*/ 6385297 w 6385297"/>
              <a:gd name="connsiteY6" fmla="*/ 2606448 h 2606448"/>
              <a:gd name="connsiteX7" fmla="*/ 0 w 6385297"/>
              <a:gd name="connsiteY7" fmla="*/ 2606448 h 2606448"/>
              <a:gd name="connsiteX8" fmla="*/ 0 w 6385297"/>
              <a:gd name="connsiteY8" fmla="*/ 292243 h 260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5297" h="2606448">
                <a:moveTo>
                  <a:pt x="0" y="292243"/>
                </a:moveTo>
                <a:lnTo>
                  <a:pt x="3148321" y="283464"/>
                </a:lnTo>
                <a:lnTo>
                  <a:pt x="3349489" y="0"/>
                </a:lnTo>
                <a:lnTo>
                  <a:pt x="4547353" y="0"/>
                </a:lnTo>
                <a:lnTo>
                  <a:pt x="4748521" y="283464"/>
                </a:lnTo>
                <a:lnTo>
                  <a:pt x="6385297" y="292243"/>
                </a:lnTo>
                <a:lnTo>
                  <a:pt x="6385297" y="2606448"/>
                </a:lnTo>
                <a:lnTo>
                  <a:pt x="0" y="2606448"/>
                </a:lnTo>
                <a:lnTo>
                  <a:pt x="0" y="29224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37">
            <a:extLst>
              <a:ext uri="{FF2B5EF4-FFF2-40B4-BE49-F238E27FC236}">
                <a16:creationId xmlns:a16="http://schemas.microsoft.com/office/drawing/2014/main" id="{D2758A0B-EA58-4590-9EE9-8F46AD2ADDCF}"/>
              </a:ext>
            </a:extLst>
          </p:cNvPr>
          <p:cNvSpPr/>
          <p:nvPr/>
        </p:nvSpPr>
        <p:spPr>
          <a:xfrm>
            <a:off x="6581371" y="2466293"/>
            <a:ext cx="3858285" cy="1107351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285" h="1107351">
                <a:moveTo>
                  <a:pt x="0" y="0"/>
                </a:moveTo>
                <a:lnTo>
                  <a:pt x="3858285" y="0"/>
                </a:lnTo>
                <a:lnTo>
                  <a:pt x="3858285" y="522135"/>
                </a:lnTo>
                <a:lnTo>
                  <a:pt x="1309901" y="514652"/>
                </a:lnTo>
                <a:lnTo>
                  <a:pt x="1172741" y="724964"/>
                </a:lnTo>
                <a:lnTo>
                  <a:pt x="0" y="1107351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CBA168-CE56-4D18-8B94-449CA648A369}"/>
              </a:ext>
            </a:extLst>
          </p:cNvPr>
          <p:cNvSpPr txBox="1"/>
          <p:nvPr/>
        </p:nvSpPr>
        <p:spPr>
          <a:xfrm>
            <a:off x="6737861" y="2557923"/>
            <a:ext cx="417576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정의로운 행실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신뢰를 주는 언행과 태도</a:t>
            </a:r>
            <a:endParaRPr lang="ko-KR" altLang="ko-KR" sz="14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574107D-19C5-4E48-8F0F-B41744AFA662}"/>
              </a:ext>
            </a:extLst>
          </p:cNvPr>
          <p:cNvSpPr/>
          <p:nvPr/>
        </p:nvSpPr>
        <p:spPr>
          <a:xfrm>
            <a:off x="6581371" y="3178826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D44F303-9360-48F1-9077-4D143E871A57}"/>
              </a:ext>
            </a:extLst>
          </p:cNvPr>
          <p:cNvSpPr/>
          <p:nvPr/>
        </p:nvSpPr>
        <p:spPr>
          <a:xfrm>
            <a:off x="4119868" y="3063629"/>
            <a:ext cx="3755069" cy="62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EB2A0C-8801-470F-BC6E-BF39CAF526C5}"/>
              </a:ext>
            </a:extLst>
          </p:cNvPr>
          <p:cNvSpPr txBox="1"/>
          <p:nvPr/>
        </p:nvSpPr>
        <p:spPr>
          <a:xfrm>
            <a:off x="1141861" y="3976974"/>
            <a:ext cx="5908915" cy="1529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의미 추론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ko-KR" sz="16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묠니르를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든 상황은 캡틴의 성격 덕분일 것이다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의미 평가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자격이 있는 사람만이 들 수 있는 것을 들어올린 캡틴은 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              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올바른 사람이다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대처 결정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캡틴은 믿을 수 있고 함께할 수 있다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269EF2A-539D-4277-AE06-20B3CE7C04AE}"/>
              </a:ext>
            </a:extLst>
          </p:cNvPr>
          <p:cNvSpPr/>
          <p:nvPr/>
        </p:nvSpPr>
        <p:spPr>
          <a:xfrm>
            <a:off x="4220171" y="3178826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</p:spTree>
    <p:extLst>
      <p:ext uri="{BB962C8B-B14F-4D97-AF65-F5344CB8AC3E}">
        <p14:creationId xmlns:p14="http://schemas.microsoft.com/office/powerpoint/2010/main" val="1857896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캡틴 아메리카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38218" y="4208627"/>
            <a:ext cx="1519920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토르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58138" y="4487462"/>
            <a:ext cx="167631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D30428F-24EC-42C8-B551-AFDFADC6A22D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3354469" y="3968730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C4DFF83-B1AE-45CA-91F3-C51015CD9BEE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3354469" y="4487462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CE0C4ED-CA5D-4689-A193-F26BEA2F4738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354469" y="4487462"/>
            <a:ext cx="1883749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AC7DD35-8F4F-43E0-BCA2-B9A31CAA4A81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E275624-3F7D-4416-884A-7546476BF4EE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토르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도전하는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캡틴 아메리카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돕고자 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335F718-5002-4DB0-9683-797B0AA844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7">
            <a:extLst>
              <a:ext uri="{FF2B5EF4-FFF2-40B4-BE49-F238E27FC236}">
                <a16:creationId xmlns:a16="http://schemas.microsoft.com/office/drawing/2014/main" id="{968459A7-F0FE-4F85-AC8B-4291D40EF592}"/>
              </a:ext>
            </a:extLst>
          </p:cNvPr>
          <p:cNvSpPr/>
          <p:nvPr/>
        </p:nvSpPr>
        <p:spPr>
          <a:xfrm>
            <a:off x="6585994" y="4584245"/>
            <a:ext cx="2810923" cy="1063110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26366"/>
              <a:gd name="connsiteX1" fmla="*/ 3867429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  <a:gd name="connsiteX0" fmla="*/ 9144 w 3867429"/>
              <a:gd name="connsiteY0" fmla="*/ 20394 h 946760"/>
              <a:gd name="connsiteX1" fmla="*/ 3010902 w 3867429"/>
              <a:gd name="connsiteY1" fmla="*/ 0 h 946760"/>
              <a:gd name="connsiteX2" fmla="*/ 3867429 w 3867429"/>
              <a:gd name="connsiteY2" fmla="*/ 542529 h 946760"/>
              <a:gd name="connsiteX3" fmla="*/ 1319045 w 3867429"/>
              <a:gd name="connsiteY3" fmla="*/ 535046 h 946760"/>
              <a:gd name="connsiteX4" fmla="*/ 1181885 w 3867429"/>
              <a:gd name="connsiteY4" fmla="*/ 745358 h 946760"/>
              <a:gd name="connsiteX5" fmla="*/ 0 w 3867429"/>
              <a:gd name="connsiteY5" fmla="*/ 946760 h 946760"/>
              <a:gd name="connsiteX6" fmla="*/ 9144 w 3867429"/>
              <a:gd name="connsiteY6" fmla="*/ 20394 h 946760"/>
              <a:gd name="connsiteX0" fmla="*/ 9144 w 3010902"/>
              <a:gd name="connsiteY0" fmla="*/ 20394 h 946760"/>
              <a:gd name="connsiteX1" fmla="*/ 3010902 w 3010902"/>
              <a:gd name="connsiteY1" fmla="*/ 0 h 946760"/>
              <a:gd name="connsiteX2" fmla="*/ 2790984 w 3010902"/>
              <a:gd name="connsiteY2" fmla="*/ 532332 h 946760"/>
              <a:gd name="connsiteX3" fmla="*/ 1319045 w 3010902"/>
              <a:gd name="connsiteY3" fmla="*/ 535046 h 946760"/>
              <a:gd name="connsiteX4" fmla="*/ 1181885 w 3010902"/>
              <a:gd name="connsiteY4" fmla="*/ 745358 h 946760"/>
              <a:gd name="connsiteX5" fmla="*/ 0 w 3010902"/>
              <a:gd name="connsiteY5" fmla="*/ 946760 h 946760"/>
              <a:gd name="connsiteX6" fmla="*/ 9144 w 3010902"/>
              <a:gd name="connsiteY6" fmla="*/ 20394 h 946760"/>
              <a:gd name="connsiteX0" fmla="*/ 9144 w 2802558"/>
              <a:gd name="connsiteY0" fmla="*/ 10197 h 936563"/>
              <a:gd name="connsiteX1" fmla="*/ 2802558 w 2802558"/>
              <a:gd name="connsiteY1" fmla="*/ 0 h 936563"/>
              <a:gd name="connsiteX2" fmla="*/ 2790984 w 2802558"/>
              <a:gd name="connsiteY2" fmla="*/ 522135 h 936563"/>
              <a:gd name="connsiteX3" fmla="*/ 1319045 w 2802558"/>
              <a:gd name="connsiteY3" fmla="*/ 524849 h 936563"/>
              <a:gd name="connsiteX4" fmla="*/ 1181885 w 2802558"/>
              <a:gd name="connsiteY4" fmla="*/ 735161 h 936563"/>
              <a:gd name="connsiteX5" fmla="*/ 0 w 2802558"/>
              <a:gd name="connsiteY5" fmla="*/ 936563 h 936563"/>
              <a:gd name="connsiteX6" fmla="*/ 9144 w 2802558"/>
              <a:gd name="connsiteY6" fmla="*/ 10197 h 936563"/>
              <a:gd name="connsiteX0" fmla="*/ 17509 w 2810923"/>
              <a:gd name="connsiteY0" fmla="*/ 10197 h 936563"/>
              <a:gd name="connsiteX1" fmla="*/ 2810923 w 2810923"/>
              <a:gd name="connsiteY1" fmla="*/ 0 h 936563"/>
              <a:gd name="connsiteX2" fmla="*/ 2799349 w 2810923"/>
              <a:gd name="connsiteY2" fmla="*/ 522135 h 936563"/>
              <a:gd name="connsiteX3" fmla="*/ 1327410 w 2810923"/>
              <a:gd name="connsiteY3" fmla="*/ 524849 h 936563"/>
              <a:gd name="connsiteX4" fmla="*/ 1190250 w 2810923"/>
              <a:gd name="connsiteY4" fmla="*/ 735161 h 936563"/>
              <a:gd name="connsiteX5" fmla="*/ 8365 w 2810923"/>
              <a:gd name="connsiteY5" fmla="*/ 936563 h 936563"/>
              <a:gd name="connsiteX6" fmla="*/ 0 w 2810923"/>
              <a:gd name="connsiteY6" fmla="*/ 723389 h 936563"/>
              <a:gd name="connsiteX7" fmla="*/ 17509 w 2810923"/>
              <a:gd name="connsiteY7" fmla="*/ 10197 h 936563"/>
              <a:gd name="connsiteX0" fmla="*/ 179555 w 2810923"/>
              <a:gd name="connsiteY0" fmla="*/ 1 h 936563"/>
              <a:gd name="connsiteX1" fmla="*/ 2810923 w 2810923"/>
              <a:gd name="connsiteY1" fmla="*/ 0 h 936563"/>
              <a:gd name="connsiteX2" fmla="*/ 2799349 w 2810923"/>
              <a:gd name="connsiteY2" fmla="*/ 522135 h 936563"/>
              <a:gd name="connsiteX3" fmla="*/ 1327410 w 2810923"/>
              <a:gd name="connsiteY3" fmla="*/ 524849 h 936563"/>
              <a:gd name="connsiteX4" fmla="*/ 1190250 w 2810923"/>
              <a:gd name="connsiteY4" fmla="*/ 735161 h 936563"/>
              <a:gd name="connsiteX5" fmla="*/ 8365 w 2810923"/>
              <a:gd name="connsiteY5" fmla="*/ 936563 h 936563"/>
              <a:gd name="connsiteX6" fmla="*/ 0 w 2810923"/>
              <a:gd name="connsiteY6" fmla="*/ 723389 h 936563"/>
              <a:gd name="connsiteX7" fmla="*/ 179555 w 2810923"/>
              <a:gd name="connsiteY7" fmla="*/ 1 h 93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0923" h="936563">
                <a:moveTo>
                  <a:pt x="179555" y="1"/>
                </a:moveTo>
                <a:lnTo>
                  <a:pt x="2810923" y="0"/>
                </a:lnTo>
                <a:lnTo>
                  <a:pt x="2799349" y="522135"/>
                </a:lnTo>
                <a:lnTo>
                  <a:pt x="1327410" y="524849"/>
                </a:lnTo>
                <a:lnTo>
                  <a:pt x="1190250" y="735161"/>
                </a:lnTo>
                <a:lnTo>
                  <a:pt x="8365" y="936563"/>
                </a:lnTo>
                <a:lnTo>
                  <a:pt x="0" y="723389"/>
                </a:lnTo>
                <a:lnTo>
                  <a:pt x="179555" y="1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43DBD6-6B15-4188-8B54-B3359C9D6BB5}"/>
              </a:ext>
            </a:extLst>
          </p:cNvPr>
          <p:cNvSpPr txBox="1"/>
          <p:nvPr/>
        </p:nvSpPr>
        <p:spPr>
          <a:xfrm>
            <a:off x="6866310" y="4709267"/>
            <a:ext cx="261410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캡틴과 합류하여 함께 싸움</a:t>
            </a:r>
            <a:endParaRPr lang="ko-KR" altLang="ko-KR" sz="14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DF9E5B-3123-40FE-9EF8-EDB589608BFE}"/>
              </a:ext>
            </a:extLst>
          </p:cNvPr>
          <p:cNvSpPr/>
          <p:nvPr/>
        </p:nvSpPr>
        <p:spPr>
          <a:xfrm>
            <a:off x="6581371" y="5409370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7" name="직사각형 37">
            <a:extLst>
              <a:ext uri="{FF2B5EF4-FFF2-40B4-BE49-F238E27FC236}">
                <a16:creationId xmlns:a16="http://schemas.microsoft.com/office/drawing/2014/main" id="{A05CAD97-678F-4B27-9162-33E7422D04F9}"/>
              </a:ext>
            </a:extLst>
          </p:cNvPr>
          <p:cNvSpPr/>
          <p:nvPr/>
        </p:nvSpPr>
        <p:spPr>
          <a:xfrm flipH="1">
            <a:off x="3387929" y="4608790"/>
            <a:ext cx="2027054" cy="1051535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26366"/>
              <a:gd name="connsiteX1" fmla="*/ 3867429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  <a:gd name="connsiteX0" fmla="*/ 9144 w 3867429"/>
              <a:gd name="connsiteY0" fmla="*/ 0 h 926366"/>
              <a:gd name="connsiteX1" fmla="*/ 2015480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  <a:gd name="connsiteX0" fmla="*/ 9144 w 2027054"/>
              <a:gd name="connsiteY0" fmla="*/ 0 h 926366"/>
              <a:gd name="connsiteX1" fmla="*/ 2015480 w 2027054"/>
              <a:gd name="connsiteY1" fmla="*/ 0 h 926366"/>
              <a:gd name="connsiteX2" fmla="*/ 2027054 w 2027054"/>
              <a:gd name="connsiteY2" fmla="*/ 511939 h 926366"/>
              <a:gd name="connsiteX3" fmla="*/ 1319045 w 2027054"/>
              <a:gd name="connsiteY3" fmla="*/ 514652 h 926366"/>
              <a:gd name="connsiteX4" fmla="*/ 1181885 w 2027054"/>
              <a:gd name="connsiteY4" fmla="*/ 724964 h 926366"/>
              <a:gd name="connsiteX5" fmla="*/ 0 w 2027054"/>
              <a:gd name="connsiteY5" fmla="*/ 926366 h 926366"/>
              <a:gd name="connsiteX6" fmla="*/ 9144 w 2027054"/>
              <a:gd name="connsiteY6" fmla="*/ 0 h 926366"/>
              <a:gd name="connsiteX0" fmla="*/ 9144 w 2027054"/>
              <a:gd name="connsiteY0" fmla="*/ 0 h 926366"/>
              <a:gd name="connsiteX1" fmla="*/ 2015480 w 2027054"/>
              <a:gd name="connsiteY1" fmla="*/ 0 h 926366"/>
              <a:gd name="connsiteX2" fmla="*/ 2027054 w 2027054"/>
              <a:gd name="connsiteY2" fmla="*/ 511939 h 926366"/>
              <a:gd name="connsiteX3" fmla="*/ 1319045 w 2027054"/>
              <a:gd name="connsiteY3" fmla="*/ 514652 h 926366"/>
              <a:gd name="connsiteX4" fmla="*/ 1181885 w 2027054"/>
              <a:gd name="connsiteY4" fmla="*/ 724964 h 926366"/>
              <a:gd name="connsiteX5" fmla="*/ 0 w 2027054"/>
              <a:gd name="connsiteY5" fmla="*/ 926366 h 926366"/>
              <a:gd name="connsiteX6" fmla="*/ 9606 w 2027054"/>
              <a:gd name="connsiteY6" fmla="*/ 711963 h 926366"/>
              <a:gd name="connsiteX7" fmla="*/ 9144 w 2027054"/>
              <a:gd name="connsiteY7" fmla="*/ 0 h 926366"/>
              <a:gd name="connsiteX0" fmla="*/ 611027 w 2027054"/>
              <a:gd name="connsiteY0" fmla="*/ 10197 h 926366"/>
              <a:gd name="connsiteX1" fmla="*/ 2015480 w 2027054"/>
              <a:gd name="connsiteY1" fmla="*/ 0 h 926366"/>
              <a:gd name="connsiteX2" fmla="*/ 2027054 w 2027054"/>
              <a:gd name="connsiteY2" fmla="*/ 511939 h 926366"/>
              <a:gd name="connsiteX3" fmla="*/ 1319045 w 2027054"/>
              <a:gd name="connsiteY3" fmla="*/ 514652 h 926366"/>
              <a:gd name="connsiteX4" fmla="*/ 1181885 w 2027054"/>
              <a:gd name="connsiteY4" fmla="*/ 724964 h 926366"/>
              <a:gd name="connsiteX5" fmla="*/ 0 w 2027054"/>
              <a:gd name="connsiteY5" fmla="*/ 926366 h 926366"/>
              <a:gd name="connsiteX6" fmla="*/ 9606 w 2027054"/>
              <a:gd name="connsiteY6" fmla="*/ 711963 h 926366"/>
              <a:gd name="connsiteX7" fmla="*/ 611027 w 2027054"/>
              <a:gd name="connsiteY7" fmla="*/ 10197 h 926366"/>
              <a:gd name="connsiteX0" fmla="*/ 333235 w 2027054"/>
              <a:gd name="connsiteY0" fmla="*/ 0 h 936563"/>
              <a:gd name="connsiteX1" fmla="*/ 2015480 w 2027054"/>
              <a:gd name="connsiteY1" fmla="*/ 10197 h 936563"/>
              <a:gd name="connsiteX2" fmla="*/ 2027054 w 2027054"/>
              <a:gd name="connsiteY2" fmla="*/ 522136 h 936563"/>
              <a:gd name="connsiteX3" fmla="*/ 1319045 w 2027054"/>
              <a:gd name="connsiteY3" fmla="*/ 524849 h 936563"/>
              <a:gd name="connsiteX4" fmla="*/ 1181885 w 2027054"/>
              <a:gd name="connsiteY4" fmla="*/ 735161 h 936563"/>
              <a:gd name="connsiteX5" fmla="*/ 0 w 2027054"/>
              <a:gd name="connsiteY5" fmla="*/ 936563 h 936563"/>
              <a:gd name="connsiteX6" fmla="*/ 9606 w 2027054"/>
              <a:gd name="connsiteY6" fmla="*/ 722160 h 936563"/>
              <a:gd name="connsiteX7" fmla="*/ 333235 w 2027054"/>
              <a:gd name="connsiteY7" fmla="*/ 0 h 936563"/>
              <a:gd name="connsiteX0" fmla="*/ 310086 w 2027054"/>
              <a:gd name="connsiteY0" fmla="*/ 0 h 926366"/>
              <a:gd name="connsiteX1" fmla="*/ 2015480 w 2027054"/>
              <a:gd name="connsiteY1" fmla="*/ 0 h 926366"/>
              <a:gd name="connsiteX2" fmla="*/ 2027054 w 2027054"/>
              <a:gd name="connsiteY2" fmla="*/ 511939 h 926366"/>
              <a:gd name="connsiteX3" fmla="*/ 1319045 w 2027054"/>
              <a:gd name="connsiteY3" fmla="*/ 514652 h 926366"/>
              <a:gd name="connsiteX4" fmla="*/ 1181885 w 2027054"/>
              <a:gd name="connsiteY4" fmla="*/ 724964 h 926366"/>
              <a:gd name="connsiteX5" fmla="*/ 0 w 2027054"/>
              <a:gd name="connsiteY5" fmla="*/ 926366 h 926366"/>
              <a:gd name="connsiteX6" fmla="*/ 9606 w 2027054"/>
              <a:gd name="connsiteY6" fmla="*/ 711963 h 926366"/>
              <a:gd name="connsiteX7" fmla="*/ 310086 w 2027054"/>
              <a:gd name="connsiteY7" fmla="*/ 0 h 926366"/>
              <a:gd name="connsiteX0" fmla="*/ 437407 w 2027054"/>
              <a:gd name="connsiteY0" fmla="*/ 0 h 926366"/>
              <a:gd name="connsiteX1" fmla="*/ 2015480 w 2027054"/>
              <a:gd name="connsiteY1" fmla="*/ 0 h 926366"/>
              <a:gd name="connsiteX2" fmla="*/ 2027054 w 2027054"/>
              <a:gd name="connsiteY2" fmla="*/ 511939 h 926366"/>
              <a:gd name="connsiteX3" fmla="*/ 1319045 w 2027054"/>
              <a:gd name="connsiteY3" fmla="*/ 514652 h 926366"/>
              <a:gd name="connsiteX4" fmla="*/ 1181885 w 2027054"/>
              <a:gd name="connsiteY4" fmla="*/ 724964 h 926366"/>
              <a:gd name="connsiteX5" fmla="*/ 0 w 2027054"/>
              <a:gd name="connsiteY5" fmla="*/ 926366 h 926366"/>
              <a:gd name="connsiteX6" fmla="*/ 9606 w 2027054"/>
              <a:gd name="connsiteY6" fmla="*/ 711963 h 926366"/>
              <a:gd name="connsiteX7" fmla="*/ 437407 w 2027054"/>
              <a:gd name="connsiteY7" fmla="*/ 0 h 92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27054" h="926366">
                <a:moveTo>
                  <a:pt x="437407" y="0"/>
                </a:moveTo>
                <a:lnTo>
                  <a:pt x="2015480" y="0"/>
                </a:lnTo>
                <a:lnTo>
                  <a:pt x="2027054" y="511939"/>
                </a:lnTo>
                <a:lnTo>
                  <a:pt x="1319045" y="514652"/>
                </a:lnTo>
                <a:lnTo>
                  <a:pt x="1181885" y="724964"/>
                </a:lnTo>
                <a:lnTo>
                  <a:pt x="0" y="926366"/>
                </a:lnTo>
                <a:lnTo>
                  <a:pt x="9606" y="711963"/>
                </a:lnTo>
                <a:lnTo>
                  <a:pt x="437407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26F780-CCFE-4F6F-B61A-A6957D530929}"/>
              </a:ext>
            </a:extLst>
          </p:cNvPr>
          <p:cNvSpPr txBox="1"/>
          <p:nvPr/>
        </p:nvSpPr>
        <p:spPr>
          <a:xfrm flipH="1">
            <a:off x="3510444" y="4709267"/>
            <a:ext cx="13802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기쁨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FC011E6-3907-4A2D-ADF1-DCE337C6E3CE}"/>
              </a:ext>
            </a:extLst>
          </p:cNvPr>
          <p:cNvSpPr/>
          <p:nvPr/>
        </p:nvSpPr>
        <p:spPr>
          <a:xfrm>
            <a:off x="4220171" y="5409370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7658A4A-4ADE-4A3F-8369-D720157789E0}"/>
              </a:ext>
            </a:extLst>
          </p:cNvPr>
          <p:cNvSpPr/>
          <p:nvPr/>
        </p:nvSpPr>
        <p:spPr>
          <a:xfrm>
            <a:off x="4119868" y="5294173"/>
            <a:ext cx="3755069" cy="62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42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7602" y="508258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4E171CC-F731-4A70-A7C4-F86A6B8AFF89}"/>
              </a:ext>
            </a:extLst>
          </p:cNvPr>
          <p:cNvSpPr>
            <a:spLocks/>
          </p:cNvSpPr>
          <p:nvPr/>
        </p:nvSpPr>
        <p:spPr bwMode="auto">
          <a:xfrm flipH="1">
            <a:off x="1780801" y="3250157"/>
            <a:ext cx="2801170" cy="4267183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모서리가 둥근 직사각형 45">
            <a:extLst>
              <a:ext uri="{FF2B5EF4-FFF2-40B4-BE49-F238E27FC236}">
                <a16:creationId xmlns:a16="http://schemas.microsoft.com/office/drawing/2014/main" id="{9217FADE-A46B-450E-BEC3-4A099EDB5291}"/>
              </a:ext>
            </a:extLst>
          </p:cNvPr>
          <p:cNvSpPr/>
          <p:nvPr/>
        </p:nvSpPr>
        <p:spPr>
          <a:xfrm>
            <a:off x="2716908" y="2321518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2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CBF60CF-73F3-45BF-896A-D641C7A8902E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1F0E50E0-5470-4E27-9A0D-51121190AE64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AD6D35E3-D71B-40BF-8DF2-86046C3B9502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E1EF51C-4EA7-43FE-9426-4F85C8C8A5C1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D226E6-43A7-46DA-9C16-7D2DEF8E6B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37D22-4E0F-4C39-9007-CAAA825FB2CD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575852-562F-46C5-B801-183D67306B28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블랙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위도우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충실한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아이언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성취하는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8D19943-0C89-4553-996F-E11B3F26D462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08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F7658C-F42B-498D-9F1F-20940B584779}"/>
              </a:ext>
            </a:extLst>
          </p:cNvPr>
          <p:cNvSpPr txBox="1"/>
          <p:nvPr/>
        </p:nvSpPr>
        <p:spPr>
          <a:xfrm>
            <a:off x="4786376" y="2428709"/>
            <a:ext cx="3167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서론</a:t>
            </a:r>
            <a:endParaRPr lang="en-US" altLang="ko-KR" sz="2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직사각형 94"/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목차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559F92-6985-41D4-A1A0-8183DE4DA0F1}"/>
              </a:ext>
            </a:extLst>
          </p:cNvPr>
          <p:cNvSpPr txBox="1"/>
          <p:nvPr/>
        </p:nvSpPr>
        <p:spPr>
          <a:xfrm>
            <a:off x="4786376" y="3165827"/>
            <a:ext cx="3198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에니어그램</a:t>
            </a:r>
            <a:r>
              <a:rPr lang="ko-KR" altLang="en-US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소개</a:t>
            </a:r>
            <a:endParaRPr lang="en-US" altLang="ko-KR" sz="2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A0461-670A-4A10-8A32-DAF6E7A55401}"/>
              </a:ext>
            </a:extLst>
          </p:cNvPr>
          <p:cNvSpPr txBox="1"/>
          <p:nvPr/>
        </p:nvSpPr>
        <p:spPr>
          <a:xfrm>
            <a:off x="4786376" y="4740630"/>
            <a:ext cx="4998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히어로들 간의 관계</a:t>
            </a:r>
            <a:endParaRPr lang="en-US" altLang="ko-KR" sz="2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89A70F-EF46-4D1C-A3EB-AF26625C07FD}"/>
              </a:ext>
            </a:extLst>
          </p:cNvPr>
          <p:cNvSpPr txBox="1"/>
          <p:nvPr/>
        </p:nvSpPr>
        <p:spPr>
          <a:xfrm>
            <a:off x="4786376" y="3969444"/>
            <a:ext cx="4998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에니어그램</a:t>
            </a:r>
            <a:r>
              <a:rPr lang="ko-KR" altLang="en-US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유형별 히어로 소개</a:t>
            </a:r>
            <a:endParaRPr lang="en-US" altLang="ko-KR" sz="2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1D7715-060F-481B-856F-0504CA09D4D7}"/>
              </a:ext>
            </a:extLst>
          </p:cNvPr>
          <p:cNvSpPr txBox="1"/>
          <p:nvPr/>
        </p:nvSpPr>
        <p:spPr>
          <a:xfrm>
            <a:off x="4786375" y="5505922"/>
            <a:ext cx="4998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결론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BABCCF-2DF1-4921-BEF2-230BDDC32840}"/>
              </a:ext>
            </a:extLst>
          </p:cNvPr>
          <p:cNvGrpSpPr/>
          <p:nvPr/>
        </p:nvGrpSpPr>
        <p:grpSpPr>
          <a:xfrm>
            <a:off x="2159656" y="2398840"/>
            <a:ext cx="2036014" cy="3602607"/>
            <a:chOff x="1882380" y="2396801"/>
            <a:chExt cx="1470626" cy="360260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6F7B974-8CC4-4669-87B7-80DF11D4FCDA}"/>
                </a:ext>
              </a:extLst>
            </p:cNvPr>
            <p:cNvGrpSpPr/>
            <p:nvPr/>
          </p:nvGrpSpPr>
          <p:grpSpPr>
            <a:xfrm>
              <a:off x="1882380" y="2396801"/>
              <a:ext cx="1470626" cy="529382"/>
              <a:chOff x="1520463" y="3107254"/>
              <a:chExt cx="1995094" cy="594804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057C0649-97AA-44F8-8007-07AD203F7A6C}"/>
                  </a:ext>
                </a:extLst>
              </p:cNvPr>
              <p:cNvSpPr/>
              <p:nvPr/>
            </p:nvSpPr>
            <p:spPr>
              <a:xfrm>
                <a:off x="1520463" y="3107254"/>
                <a:ext cx="1995094" cy="594804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B44311-17A2-4D6F-847F-F9260C22555D}"/>
                  </a:ext>
                </a:extLst>
              </p:cNvPr>
              <p:cNvSpPr txBox="1"/>
              <p:nvPr/>
            </p:nvSpPr>
            <p:spPr>
              <a:xfrm>
                <a:off x="1670331" y="3173823"/>
                <a:ext cx="1695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Track 1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608E9BF-E7C1-473A-BC22-7C3298CB034D}"/>
                </a:ext>
              </a:extLst>
            </p:cNvPr>
            <p:cNvGrpSpPr/>
            <p:nvPr/>
          </p:nvGrpSpPr>
          <p:grpSpPr>
            <a:xfrm>
              <a:off x="1882380" y="3164136"/>
              <a:ext cx="1470626" cy="529382"/>
              <a:chOff x="1520463" y="3107254"/>
              <a:chExt cx="1995094" cy="594804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A808977-38BE-4B07-8FD6-875BADCE41C1}"/>
                  </a:ext>
                </a:extLst>
              </p:cNvPr>
              <p:cNvSpPr/>
              <p:nvPr/>
            </p:nvSpPr>
            <p:spPr>
              <a:xfrm>
                <a:off x="1520463" y="3107254"/>
                <a:ext cx="1995094" cy="594804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D5AB2-95F4-41A3-9C97-F0626B7A83D4}"/>
                  </a:ext>
                </a:extLst>
              </p:cNvPr>
              <p:cNvSpPr txBox="1"/>
              <p:nvPr/>
            </p:nvSpPr>
            <p:spPr>
              <a:xfrm>
                <a:off x="1670331" y="3173823"/>
                <a:ext cx="1695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Track 2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3407083-9F97-440B-BB5B-8D7D8B29D45A}"/>
                </a:ext>
              </a:extLst>
            </p:cNvPr>
            <p:cNvGrpSpPr/>
            <p:nvPr/>
          </p:nvGrpSpPr>
          <p:grpSpPr>
            <a:xfrm>
              <a:off x="1882380" y="3934435"/>
              <a:ext cx="1470626" cy="529382"/>
              <a:chOff x="1520463" y="3107254"/>
              <a:chExt cx="1995094" cy="594804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1B3570F0-549A-4B09-8DA1-A36280E929A2}"/>
                  </a:ext>
                </a:extLst>
              </p:cNvPr>
              <p:cNvSpPr/>
              <p:nvPr/>
            </p:nvSpPr>
            <p:spPr>
              <a:xfrm>
                <a:off x="1520463" y="3107254"/>
                <a:ext cx="1995094" cy="594804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749075A-6919-409E-BA8C-E87953BEDCC3}"/>
                  </a:ext>
                </a:extLst>
              </p:cNvPr>
              <p:cNvSpPr txBox="1"/>
              <p:nvPr/>
            </p:nvSpPr>
            <p:spPr>
              <a:xfrm>
                <a:off x="1670331" y="3173823"/>
                <a:ext cx="1695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Track 3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8602E40-89D5-40D3-BBE9-1C4D1DAE84D4}"/>
                </a:ext>
              </a:extLst>
            </p:cNvPr>
            <p:cNvGrpSpPr/>
            <p:nvPr/>
          </p:nvGrpSpPr>
          <p:grpSpPr>
            <a:xfrm>
              <a:off x="1882380" y="4704734"/>
              <a:ext cx="1470626" cy="529382"/>
              <a:chOff x="1520463" y="3107254"/>
              <a:chExt cx="1995094" cy="594804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48D2FEF9-D00A-4B46-B870-F5E683EF8A1E}"/>
                  </a:ext>
                </a:extLst>
              </p:cNvPr>
              <p:cNvSpPr/>
              <p:nvPr/>
            </p:nvSpPr>
            <p:spPr>
              <a:xfrm>
                <a:off x="1520463" y="3107254"/>
                <a:ext cx="1995094" cy="594804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7C5E99-DE21-42AF-AB35-9BC00C5ECDDA}"/>
                  </a:ext>
                </a:extLst>
              </p:cNvPr>
              <p:cNvSpPr txBox="1"/>
              <p:nvPr/>
            </p:nvSpPr>
            <p:spPr>
              <a:xfrm>
                <a:off x="1670331" y="3173823"/>
                <a:ext cx="1695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Track 4</a:t>
                </a: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20C7BBE8-5CD7-4AC0-A087-CD57070914D4}"/>
                </a:ext>
              </a:extLst>
            </p:cNvPr>
            <p:cNvGrpSpPr/>
            <p:nvPr/>
          </p:nvGrpSpPr>
          <p:grpSpPr>
            <a:xfrm>
              <a:off x="1882380" y="5470026"/>
              <a:ext cx="1470626" cy="529382"/>
              <a:chOff x="1520463" y="3107254"/>
              <a:chExt cx="1995094" cy="594804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88FFB27F-E8BD-4993-A60C-DBA95987D6E7}"/>
                  </a:ext>
                </a:extLst>
              </p:cNvPr>
              <p:cNvSpPr/>
              <p:nvPr/>
            </p:nvSpPr>
            <p:spPr>
              <a:xfrm>
                <a:off x="1520463" y="3107254"/>
                <a:ext cx="1995094" cy="594804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37957AC-D1B5-49C0-A1A9-D0253EB919FB}"/>
                  </a:ext>
                </a:extLst>
              </p:cNvPr>
              <p:cNvSpPr txBox="1"/>
              <p:nvPr/>
            </p:nvSpPr>
            <p:spPr>
              <a:xfrm>
                <a:off x="1670331" y="3173823"/>
                <a:ext cx="1695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Track 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7624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아이언 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38218" y="4208627"/>
            <a:ext cx="1519920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블랙 </a:t>
            </a:r>
            <a:r>
              <a:rPr lang="ko-KR" altLang="en-US" sz="1600" dirty="0" err="1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위도우</a:t>
            </a:r>
            <a:endParaRPr lang="ko-KR" altLang="en-US" sz="1600" dirty="0">
              <a:solidFill>
                <a:schemeClr val="tx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58138" y="4487462"/>
            <a:ext cx="167631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FDB99E5-F159-4BFF-80ED-FED892BECBAA}"/>
              </a:ext>
            </a:extLst>
          </p:cNvPr>
          <p:cNvGrpSpPr/>
          <p:nvPr/>
        </p:nvGrpSpPr>
        <p:grpSpPr>
          <a:xfrm>
            <a:off x="3354469" y="3968730"/>
            <a:ext cx="1883749" cy="1037464"/>
            <a:chOff x="3354469" y="3968730"/>
            <a:chExt cx="1883749" cy="1037464"/>
          </a:xfrm>
        </p:grpSpPr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0D30428F-24EC-42C8-B551-AFDFADC6A22D}"/>
                </a:ext>
              </a:extLst>
            </p:cNvPr>
            <p:cNvCxnSpPr>
              <a:cxnSpLocks/>
              <a:stCxn id="31" idx="3"/>
              <a:endCxn id="25" idx="1"/>
            </p:cNvCxnSpPr>
            <p:nvPr/>
          </p:nvCxnSpPr>
          <p:spPr>
            <a:xfrm>
              <a:off x="3354469" y="3968730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연결선: 꺾임 10">
              <a:extLst>
                <a:ext uri="{FF2B5EF4-FFF2-40B4-BE49-F238E27FC236}">
                  <a16:creationId xmlns:a16="http://schemas.microsoft.com/office/drawing/2014/main" id="{1C4DFF83-B1AE-45CA-91F3-C51015CD9BEE}"/>
                </a:ext>
              </a:extLst>
            </p:cNvPr>
            <p:cNvCxnSpPr>
              <a:cxnSpLocks/>
              <a:stCxn id="32" idx="3"/>
              <a:endCxn id="25" idx="1"/>
            </p:cNvCxnSpPr>
            <p:nvPr/>
          </p:nvCxnSpPr>
          <p:spPr>
            <a:xfrm flipV="1">
              <a:off x="3354469" y="4487462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8CE0C4ED-CA5D-4689-A193-F26BEA2F4738}"/>
                </a:ext>
              </a:extLst>
            </p:cNvPr>
            <p:cNvCxnSpPr>
              <a:cxnSpLocks/>
              <a:stCxn id="30" idx="3"/>
              <a:endCxn id="25" idx="1"/>
            </p:cNvCxnSpPr>
            <p:nvPr/>
          </p:nvCxnSpPr>
          <p:spPr>
            <a:xfrm>
              <a:off x="3354469" y="4487462"/>
              <a:ext cx="1883749" cy="0"/>
            </a:xfrm>
            <a:prstGeom prst="line">
              <a:avLst/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E5D197-4A64-4FAC-8655-6BDB65345EC4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7F4AFC-88B5-4D7A-9D9A-94B45F9D67AF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블랙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위도우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충실한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아이언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성취하는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4898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아이언 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38218" y="4208627"/>
            <a:ext cx="1519920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블랙 </a:t>
            </a:r>
            <a:r>
              <a:rPr lang="ko-KR" altLang="en-US" sz="1600" dirty="0" err="1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위도우</a:t>
            </a:r>
            <a:endParaRPr lang="ko-KR" altLang="en-US" sz="1600" dirty="0">
              <a:solidFill>
                <a:schemeClr val="tx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58138" y="4487462"/>
            <a:ext cx="167631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D30428F-24EC-42C8-B551-AFDFADC6A22D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3354469" y="3968730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C4DFF83-B1AE-45CA-91F3-C51015CD9BEE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3354469" y="4487462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CE0C4ED-CA5D-4689-A193-F26BEA2F4738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354469" y="4487462"/>
            <a:ext cx="1883749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E5D197-4A64-4FAC-8655-6BDB65345EC4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7F4AFC-88B5-4D7A-9D9A-94B45F9D67AF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블랙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위도우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충실한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아이언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성취하는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983C8F-F242-4FEE-B1FE-C383CC60F1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86E7B8-2023-4123-9A66-57C1E5D6ABAE}"/>
              </a:ext>
            </a:extLst>
          </p:cNvPr>
          <p:cNvSpPr/>
          <p:nvPr/>
        </p:nvSpPr>
        <p:spPr>
          <a:xfrm>
            <a:off x="2159655" y="3768675"/>
            <a:ext cx="6893873" cy="4030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76EE9A-DE3E-420A-858B-3EADD33356F5}"/>
              </a:ext>
            </a:extLst>
          </p:cNvPr>
          <p:cNvSpPr txBox="1"/>
          <p:nvPr/>
        </p:nvSpPr>
        <p:spPr>
          <a:xfrm>
            <a:off x="4154423" y="3801571"/>
            <a:ext cx="489910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공격동기</a:t>
            </a:r>
            <a:endParaRPr lang="ko-KR" altLang="ko-KR" sz="14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8" name="직사각형 40">
            <a:extLst>
              <a:ext uri="{FF2B5EF4-FFF2-40B4-BE49-F238E27FC236}">
                <a16:creationId xmlns:a16="http://schemas.microsoft.com/office/drawing/2014/main" id="{8311A5CD-C418-47DF-ABE2-B44D1C797AB4}"/>
              </a:ext>
            </a:extLst>
          </p:cNvPr>
          <p:cNvSpPr/>
          <p:nvPr/>
        </p:nvSpPr>
        <p:spPr>
          <a:xfrm>
            <a:off x="2159655" y="4288537"/>
            <a:ext cx="6903017" cy="603504"/>
          </a:xfrm>
          <a:custGeom>
            <a:avLst/>
            <a:gdLst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0 w 6893873"/>
              <a:gd name="connsiteY3" fmla="*/ 403007 h 403007"/>
              <a:gd name="connsiteX4" fmla="*/ 0 w 6893873"/>
              <a:gd name="connsiteY4" fmla="*/ 0 h 403007"/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1205337 w 6893873"/>
              <a:gd name="connsiteY3" fmla="*/ 400568 h 403007"/>
              <a:gd name="connsiteX4" fmla="*/ 0 w 6893873"/>
              <a:gd name="connsiteY4" fmla="*/ 403007 h 403007"/>
              <a:gd name="connsiteX5" fmla="*/ 0 w 6893873"/>
              <a:gd name="connsiteY5" fmla="*/ 0 h 403007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973433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2055729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603504"/>
              <a:gd name="connsiteX1" fmla="*/ 1196193 w 6893873"/>
              <a:gd name="connsiteY1" fmla="*/ 0 h 603504"/>
              <a:gd name="connsiteX2" fmla="*/ 6893873 w 6893873"/>
              <a:gd name="connsiteY2" fmla="*/ 1768 h 603504"/>
              <a:gd name="connsiteX3" fmla="*/ 6893873 w 6893873"/>
              <a:gd name="connsiteY3" fmla="*/ 404775 h 603504"/>
              <a:gd name="connsiteX4" fmla="*/ 2046585 w 6893873"/>
              <a:gd name="connsiteY4" fmla="*/ 603504 h 603504"/>
              <a:gd name="connsiteX5" fmla="*/ 1205337 w 6893873"/>
              <a:gd name="connsiteY5" fmla="*/ 402336 h 603504"/>
              <a:gd name="connsiteX6" fmla="*/ 0 w 6893873"/>
              <a:gd name="connsiteY6" fmla="*/ 404775 h 603504"/>
              <a:gd name="connsiteX7" fmla="*/ 0 w 6893873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69367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87655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03017" h="603504">
                <a:moveTo>
                  <a:pt x="0" y="1768"/>
                </a:moveTo>
                <a:lnTo>
                  <a:pt x="1196193" y="0"/>
                </a:lnTo>
                <a:lnTo>
                  <a:pt x="6893873" y="1768"/>
                </a:lnTo>
                <a:lnTo>
                  <a:pt x="6903017" y="587655"/>
                </a:lnTo>
                <a:lnTo>
                  <a:pt x="2046585" y="603504"/>
                </a:lnTo>
                <a:lnTo>
                  <a:pt x="1205337" y="402336"/>
                </a:lnTo>
                <a:lnTo>
                  <a:pt x="0" y="404775"/>
                </a:lnTo>
                <a:lnTo>
                  <a:pt x="0" y="1768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A4E917-2416-436F-B446-DE2894988C77}"/>
              </a:ext>
            </a:extLst>
          </p:cNvPr>
          <p:cNvSpPr txBox="1"/>
          <p:nvPr/>
        </p:nvSpPr>
        <p:spPr>
          <a:xfrm>
            <a:off x="4157745" y="4285465"/>
            <a:ext cx="465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자신이 맡은 임무는 어떠한 일이 있어도 해내야 하며</a:t>
            </a:r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나는 나의 조직을 위해 몸을 불사를 준비가 되어있다</a:t>
            </a:r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4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40" name="직사각형 40">
            <a:extLst>
              <a:ext uri="{FF2B5EF4-FFF2-40B4-BE49-F238E27FC236}">
                <a16:creationId xmlns:a16="http://schemas.microsoft.com/office/drawing/2014/main" id="{46519A50-73B3-4AEC-87C1-593168B98C73}"/>
              </a:ext>
            </a:extLst>
          </p:cNvPr>
          <p:cNvSpPr/>
          <p:nvPr/>
        </p:nvSpPr>
        <p:spPr>
          <a:xfrm>
            <a:off x="2159655" y="4801119"/>
            <a:ext cx="6893873" cy="999135"/>
          </a:xfrm>
          <a:custGeom>
            <a:avLst/>
            <a:gdLst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0 w 6893873"/>
              <a:gd name="connsiteY3" fmla="*/ 403007 h 403007"/>
              <a:gd name="connsiteX4" fmla="*/ 0 w 6893873"/>
              <a:gd name="connsiteY4" fmla="*/ 0 h 403007"/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1205337 w 6893873"/>
              <a:gd name="connsiteY3" fmla="*/ 400568 h 403007"/>
              <a:gd name="connsiteX4" fmla="*/ 0 w 6893873"/>
              <a:gd name="connsiteY4" fmla="*/ 403007 h 403007"/>
              <a:gd name="connsiteX5" fmla="*/ 0 w 6893873"/>
              <a:gd name="connsiteY5" fmla="*/ 0 h 403007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973433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2055729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603504"/>
              <a:gd name="connsiteX1" fmla="*/ 1196193 w 6893873"/>
              <a:gd name="connsiteY1" fmla="*/ 0 h 603504"/>
              <a:gd name="connsiteX2" fmla="*/ 6893873 w 6893873"/>
              <a:gd name="connsiteY2" fmla="*/ 1768 h 603504"/>
              <a:gd name="connsiteX3" fmla="*/ 6893873 w 6893873"/>
              <a:gd name="connsiteY3" fmla="*/ 404775 h 603504"/>
              <a:gd name="connsiteX4" fmla="*/ 2046585 w 6893873"/>
              <a:gd name="connsiteY4" fmla="*/ 603504 h 603504"/>
              <a:gd name="connsiteX5" fmla="*/ 1205337 w 6893873"/>
              <a:gd name="connsiteY5" fmla="*/ 402336 h 603504"/>
              <a:gd name="connsiteX6" fmla="*/ 0 w 6893873"/>
              <a:gd name="connsiteY6" fmla="*/ 404775 h 603504"/>
              <a:gd name="connsiteX7" fmla="*/ 0 w 6893873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69367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87655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  <a:gd name="connsiteX0" fmla="*/ 0 w 6903017"/>
              <a:gd name="connsiteY0" fmla="*/ 11430 h 613166"/>
              <a:gd name="connsiteX1" fmla="*/ 1196193 w 6903017"/>
              <a:gd name="connsiteY1" fmla="*/ 9662 h 613166"/>
              <a:gd name="connsiteX2" fmla="*/ 2046585 w 6903017"/>
              <a:gd name="connsiteY2" fmla="*/ 0 h 613166"/>
              <a:gd name="connsiteX3" fmla="*/ 6893873 w 6903017"/>
              <a:gd name="connsiteY3" fmla="*/ 11430 h 613166"/>
              <a:gd name="connsiteX4" fmla="*/ 6903017 w 6903017"/>
              <a:gd name="connsiteY4" fmla="*/ 597317 h 613166"/>
              <a:gd name="connsiteX5" fmla="*/ 2046585 w 6903017"/>
              <a:gd name="connsiteY5" fmla="*/ 613166 h 613166"/>
              <a:gd name="connsiteX6" fmla="*/ 1205337 w 6903017"/>
              <a:gd name="connsiteY6" fmla="*/ 411998 h 613166"/>
              <a:gd name="connsiteX7" fmla="*/ 0 w 6903017"/>
              <a:gd name="connsiteY7" fmla="*/ 414437 h 613166"/>
              <a:gd name="connsiteX8" fmla="*/ 0 w 6903017"/>
              <a:gd name="connsiteY8" fmla="*/ 11430 h 613166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2046585 w 6903017"/>
              <a:gd name="connsiteY2" fmla="*/ 173218 h 603504"/>
              <a:gd name="connsiteX3" fmla="*/ 6893873 w 6903017"/>
              <a:gd name="connsiteY3" fmla="*/ 1768 h 603504"/>
              <a:gd name="connsiteX4" fmla="*/ 6903017 w 6903017"/>
              <a:gd name="connsiteY4" fmla="*/ 587655 h 603504"/>
              <a:gd name="connsiteX5" fmla="*/ 2046585 w 6903017"/>
              <a:gd name="connsiteY5" fmla="*/ 603504 h 603504"/>
              <a:gd name="connsiteX6" fmla="*/ 1205337 w 6903017"/>
              <a:gd name="connsiteY6" fmla="*/ 402336 h 603504"/>
              <a:gd name="connsiteX7" fmla="*/ 0 w 6903017"/>
              <a:gd name="connsiteY7" fmla="*/ 404775 h 603504"/>
              <a:gd name="connsiteX8" fmla="*/ 0 w 6903017"/>
              <a:gd name="connsiteY8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2046585 w 6903017"/>
              <a:gd name="connsiteY2" fmla="*/ 173218 h 603504"/>
              <a:gd name="connsiteX3" fmla="*/ 6893873 w 6903017"/>
              <a:gd name="connsiteY3" fmla="*/ 166360 h 603504"/>
              <a:gd name="connsiteX4" fmla="*/ 6903017 w 6903017"/>
              <a:gd name="connsiteY4" fmla="*/ 587655 h 603504"/>
              <a:gd name="connsiteX5" fmla="*/ 2046585 w 6903017"/>
              <a:gd name="connsiteY5" fmla="*/ 603504 h 603504"/>
              <a:gd name="connsiteX6" fmla="*/ 1205337 w 6903017"/>
              <a:gd name="connsiteY6" fmla="*/ 402336 h 603504"/>
              <a:gd name="connsiteX7" fmla="*/ 0 w 6903017"/>
              <a:gd name="connsiteY7" fmla="*/ 404775 h 603504"/>
              <a:gd name="connsiteX8" fmla="*/ 0 w 6903017"/>
              <a:gd name="connsiteY8" fmla="*/ 1768 h 603504"/>
              <a:gd name="connsiteX0" fmla="*/ 0 w 6893873"/>
              <a:gd name="connsiteY0" fmla="*/ 1768 h 935127"/>
              <a:gd name="connsiteX1" fmla="*/ 1196193 w 6893873"/>
              <a:gd name="connsiteY1" fmla="*/ 0 h 935127"/>
              <a:gd name="connsiteX2" fmla="*/ 2046585 w 6893873"/>
              <a:gd name="connsiteY2" fmla="*/ 173218 h 935127"/>
              <a:gd name="connsiteX3" fmla="*/ 6893873 w 6893873"/>
              <a:gd name="connsiteY3" fmla="*/ 166360 h 935127"/>
              <a:gd name="connsiteX4" fmla="*/ 6884729 w 6893873"/>
              <a:gd name="connsiteY4" fmla="*/ 935127 h 935127"/>
              <a:gd name="connsiteX5" fmla="*/ 2046585 w 6893873"/>
              <a:gd name="connsiteY5" fmla="*/ 603504 h 935127"/>
              <a:gd name="connsiteX6" fmla="*/ 1205337 w 6893873"/>
              <a:gd name="connsiteY6" fmla="*/ 402336 h 935127"/>
              <a:gd name="connsiteX7" fmla="*/ 0 w 6893873"/>
              <a:gd name="connsiteY7" fmla="*/ 404775 h 935127"/>
              <a:gd name="connsiteX8" fmla="*/ 0 w 6893873"/>
              <a:gd name="connsiteY8" fmla="*/ 1768 h 935127"/>
              <a:gd name="connsiteX0" fmla="*/ 0 w 6893873"/>
              <a:gd name="connsiteY0" fmla="*/ 1768 h 978408"/>
              <a:gd name="connsiteX1" fmla="*/ 1196193 w 6893873"/>
              <a:gd name="connsiteY1" fmla="*/ 0 h 978408"/>
              <a:gd name="connsiteX2" fmla="*/ 2046585 w 6893873"/>
              <a:gd name="connsiteY2" fmla="*/ 173218 h 978408"/>
              <a:gd name="connsiteX3" fmla="*/ 6893873 w 6893873"/>
              <a:gd name="connsiteY3" fmla="*/ 166360 h 978408"/>
              <a:gd name="connsiteX4" fmla="*/ 6884729 w 6893873"/>
              <a:gd name="connsiteY4" fmla="*/ 935127 h 978408"/>
              <a:gd name="connsiteX5" fmla="*/ 2028297 w 6893873"/>
              <a:gd name="connsiteY5" fmla="*/ 978408 h 978408"/>
              <a:gd name="connsiteX6" fmla="*/ 1205337 w 6893873"/>
              <a:gd name="connsiteY6" fmla="*/ 402336 h 978408"/>
              <a:gd name="connsiteX7" fmla="*/ 0 w 6893873"/>
              <a:gd name="connsiteY7" fmla="*/ 404775 h 978408"/>
              <a:gd name="connsiteX8" fmla="*/ 0 w 6893873"/>
              <a:gd name="connsiteY8" fmla="*/ 1768 h 978408"/>
              <a:gd name="connsiteX0" fmla="*/ 0 w 6893873"/>
              <a:gd name="connsiteY0" fmla="*/ 1768 h 999135"/>
              <a:gd name="connsiteX1" fmla="*/ 1196193 w 6893873"/>
              <a:gd name="connsiteY1" fmla="*/ 0 h 999135"/>
              <a:gd name="connsiteX2" fmla="*/ 2046585 w 6893873"/>
              <a:gd name="connsiteY2" fmla="*/ 173218 h 999135"/>
              <a:gd name="connsiteX3" fmla="*/ 6893873 w 6893873"/>
              <a:gd name="connsiteY3" fmla="*/ 166360 h 999135"/>
              <a:gd name="connsiteX4" fmla="*/ 6884729 w 6893873"/>
              <a:gd name="connsiteY4" fmla="*/ 999135 h 999135"/>
              <a:gd name="connsiteX5" fmla="*/ 2028297 w 6893873"/>
              <a:gd name="connsiteY5" fmla="*/ 978408 h 999135"/>
              <a:gd name="connsiteX6" fmla="*/ 1205337 w 6893873"/>
              <a:gd name="connsiteY6" fmla="*/ 402336 h 999135"/>
              <a:gd name="connsiteX7" fmla="*/ 0 w 6893873"/>
              <a:gd name="connsiteY7" fmla="*/ 404775 h 999135"/>
              <a:gd name="connsiteX8" fmla="*/ 0 w 6893873"/>
              <a:gd name="connsiteY8" fmla="*/ 1768 h 999135"/>
              <a:gd name="connsiteX0" fmla="*/ 0 w 6893873"/>
              <a:gd name="connsiteY0" fmla="*/ 1768 h 999135"/>
              <a:gd name="connsiteX1" fmla="*/ 1196193 w 6893873"/>
              <a:gd name="connsiteY1" fmla="*/ 0 h 999135"/>
              <a:gd name="connsiteX2" fmla="*/ 2046585 w 6893873"/>
              <a:gd name="connsiteY2" fmla="*/ 173218 h 999135"/>
              <a:gd name="connsiteX3" fmla="*/ 6893873 w 6893873"/>
              <a:gd name="connsiteY3" fmla="*/ 166360 h 999135"/>
              <a:gd name="connsiteX4" fmla="*/ 6884729 w 6893873"/>
              <a:gd name="connsiteY4" fmla="*/ 999135 h 999135"/>
              <a:gd name="connsiteX5" fmla="*/ 2028297 w 6893873"/>
              <a:gd name="connsiteY5" fmla="*/ 996696 h 999135"/>
              <a:gd name="connsiteX6" fmla="*/ 1205337 w 6893873"/>
              <a:gd name="connsiteY6" fmla="*/ 402336 h 999135"/>
              <a:gd name="connsiteX7" fmla="*/ 0 w 6893873"/>
              <a:gd name="connsiteY7" fmla="*/ 404775 h 999135"/>
              <a:gd name="connsiteX8" fmla="*/ 0 w 6893873"/>
              <a:gd name="connsiteY8" fmla="*/ 1768 h 99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93873" h="999135">
                <a:moveTo>
                  <a:pt x="0" y="1768"/>
                </a:moveTo>
                <a:lnTo>
                  <a:pt x="1196193" y="0"/>
                </a:lnTo>
                <a:lnTo>
                  <a:pt x="2046585" y="173218"/>
                </a:lnTo>
                <a:lnTo>
                  <a:pt x="6893873" y="166360"/>
                </a:lnTo>
                <a:lnTo>
                  <a:pt x="6884729" y="999135"/>
                </a:lnTo>
                <a:lnTo>
                  <a:pt x="2028297" y="996696"/>
                </a:lnTo>
                <a:lnTo>
                  <a:pt x="1205337" y="402336"/>
                </a:lnTo>
                <a:lnTo>
                  <a:pt x="0" y="404775"/>
                </a:lnTo>
                <a:lnTo>
                  <a:pt x="0" y="1768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420A0EC8-2809-436A-A4D7-314BB89385AC}"/>
              </a:ext>
            </a:extLst>
          </p:cNvPr>
          <p:cNvGrpSpPr/>
          <p:nvPr/>
        </p:nvGrpSpPr>
        <p:grpSpPr>
          <a:xfrm>
            <a:off x="2159655" y="3768675"/>
            <a:ext cx="1194813" cy="1437574"/>
            <a:chOff x="2312056" y="3921075"/>
            <a:chExt cx="1194813" cy="1437574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56E2C25-E302-42C8-96EF-0A4D35295C0A}"/>
                </a:ext>
              </a:extLst>
            </p:cNvPr>
            <p:cNvSpPr/>
            <p:nvPr/>
          </p:nvSpPr>
          <p:spPr>
            <a:xfrm>
              <a:off x="2312056" y="4439807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대인신념</a:t>
              </a:r>
              <a:endPara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2CB254F1-1937-492E-AF18-FF9297CDAD53}"/>
                </a:ext>
              </a:extLst>
            </p:cNvPr>
            <p:cNvSpPr/>
            <p:nvPr/>
          </p:nvSpPr>
          <p:spPr>
            <a:xfrm>
              <a:off x="2312056" y="3921075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대인동기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A69A13BF-09E2-4F13-83AE-0015F98EEB6E}"/>
                </a:ext>
              </a:extLst>
            </p:cNvPr>
            <p:cNvSpPr/>
            <p:nvPr/>
          </p:nvSpPr>
          <p:spPr>
            <a:xfrm>
              <a:off x="2312056" y="4958539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대인기술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F06D908D-02ED-48AA-9A3B-A4571846556E}"/>
              </a:ext>
            </a:extLst>
          </p:cNvPr>
          <p:cNvSpPr txBox="1"/>
          <p:nvPr/>
        </p:nvSpPr>
        <p:spPr>
          <a:xfrm>
            <a:off x="4153970" y="4966300"/>
            <a:ext cx="4663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침묵</a:t>
            </a:r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눈맞춤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-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책임감이 없어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보이는 토니를 마주보며 침묵하여 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  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긴장감을 조성하고 경계심을 드러낸다</a:t>
            </a:r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 </a:t>
            </a:r>
            <a:endParaRPr lang="ko-KR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3F57B27-A746-4D5A-AFF9-2EA95A3EEF86}"/>
              </a:ext>
            </a:extLst>
          </p:cNvPr>
          <p:cNvSpPr/>
          <p:nvPr/>
        </p:nvSpPr>
        <p:spPr>
          <a:xfrm>
            <a:off x="1998760" y="3616207"/>
            <a:ext cx="1516601" cy="1742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026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아이언 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38218" y="4208627"/>
            <a:ext cx="1519920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블랙 </a:t>
            </a:r>
            <a:r>
              <a:rPr lang="ko-KR" altLang="en-US" sz="1600" dirty="0" err="1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위도우</a:t>
            </a:r>
            <a:endParaRPr lang="ko-KR" altLang="en-US" sz="1600" dirty="0">
              <a:solidFill>
                <a:schemeClr val="tx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58138" y="4487462"/>
            <a:ext cx="167631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D30428F-24EC-42C8-B551-AFDFADC6A22D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3354469" y="3968730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C4DFF83-B1AE-45CA-91F3-C51015CD9BEE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3354469" y="4487462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CE0C4ED-CA5D-4689-A193-F26BEA2F4738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354469" y="4487462"/>
            <a:ext cx="1883749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E5D197-4A64-4FAC-8655-6BDB65345EC4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7F4AFC-88B5-4D7A-9D9A-94B45F9D67AF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블랙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위도우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충실한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아이언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성취하는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F252CA8F-585F-4FAF-9A65-469BADE091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6">
            <a:extLst>
              <a:ext uri="{FF2B5EF4-FFF2-40B4-BE49-F238E27FC236}">
                <a16:creationId xmlns:a16="http://schemas.microsoft.com/office/drawing/2014/main" id="{C6D76A4D-1ED3-4D5D-8C1D-D309D12DB98A}"/>
              </a:ext>
            </a:extLst>
          </p:cNvPr>
          <p:cNvSpPr/>
          <p:nvPr/>
        </p:nvSpPr>
        <p:spPr>
          <a:xfrm>
            <a:off x="849639" y="3228847"/>
            <a:ext cx="6971207" cy="3241659"/>
          </a:xfrm>
          <a:custGeom>
            <a:avLst/>
            <a:gdLst>
              <a:gd name="connsiteX0" fmla="*/ 0 w 6385297"/>
              <a:gd name="connsiteY0" fmla="*/ 0 h 2314205"/>
              <a:gd name="connsiteX1" fmla="*/ 6385297 w 6385297"/>
              <a:gd name="connsiteY1" fmla="*/ 0 h 2314205"/>
              <a:gd name="connsiteX2" fmla="*/ 6385297 w 6385297"/>
              <a:gd name="connsiteY2" fmla="*/ 2314205 h 2314205"/>
              <a:gd name="connsiteX3" fmla="*/ 0 w 6385297"/>
              <a:gd name="connsiteY3" fmla="*/ 2314205 h 2314205"/>
              <a:gd name="connsiteX4" fmla="*/ 0 w 6385297"/>
              <a:gd name="connsiteY4" fmla="*/ 0 h 2314205"/>
              <a:gd name="connsiteX0" fmla="*/ 0 w 6385297"/>
              <a:gd name="connsiteY0" fmla="*/ 8779 h 2322984"/>
              <a:gd name="connsiteX1" fmla="*/ 4885681 w 6385297"/>
              <a:gd name="connsiteY1" fmla="*/ 0 h 2322984"/>
              <a:gd name="connsiteX2" fmla="*/ 6385297 w 6385297"/>
              <a:gd name="connsiteY2" fmla="*/ 8779 h 2322984"/>
              <a:gd name="connsiteX3" fmla="*/ 6385297 w 6385297"/>
              <a:gd name="connsiteY3" fmla="*/ 2322984 h 2322984"/>
              <a:gd name="connsiteX4" fmla="*/ 0 w 6385297"/>
              <a:gd name="connsiteY4" fmla="*/ 2322984 h 2322984"/>
              <a:gd name="connsiteX5" fmla="*/ 0 w 6385297"/>
              <a:gd name="connsiteY5" fmla="*/ 8779 h 2322984"/>
              <a:gd name="connsiteX0" fmla="*/ 0 w 6385297"/>
              <a:gd name="connsiteY0" fmla="*/ 8779 h 2322984"/>
              <a:gd name="connsiteX1" fmla="*/ 4556497 w 6385297"/>
              <a:gd name="connsiteY1" fmla="*/ 9144 h 2322984"/>
              <a:gd name="connsiteX2" fmla="*/ 4885681 w 6385297"/>
              <a:gd name="connsiteY2" fmla="*/ 0 h 2322984"/>
              <a:gd name="connsiteX3" fmla="*/ 6385297 w 6385297"/>
              <a:gd name="connsiteY3" fmla="*/ 8779 h 2322984"/>
              <a:gd name="connsiteX4" fmla="*/ 6385297 w 6385297"/>
              <a:gd name="connsiteY4" fmla="*/ 2322984 h 2322984"/>
              <a:gd name="connsiteX5" fmla="*/ 0 w 6385297"/>
              <a:gd name="connsiteY5" fmla="*/ 2322984 h 2322984"/>
              <a:gd name="connsiteX6" fmla="*/ 0 w 6385297"/>
              <a:gd name="connsiteY6" fmla="*/ 8779 h 2322984"/>
              <a:gd name="connsiteX0" fmla="*/ 0 w 6385297"/>
              <a:gd name="connsiteY0" fmla="*/ 8779 h 2322984"/>
              <a:gd name="connsiteX1" fmla="*/ 3376921 w 6385297"/>
              <a:gd name="connsiteY1" fmla="*/ 9144 h 2322984"/>
              <a:gd name="connsiteX2" fmla="*/ 4556497 w 6385297"/>
              <a:gd name="connsiteY2" fmla="*/ 9144 h 2322984"/>
              <a:gd name="connsiteX3" fmla="*/ 4885681 w 6385297"/>
              <a:gd name="connsiteY3" fmla="*/ 0 h 2322984"/>
              <a:gd name="connsiteX4" fmla="*/ 6385297 w 6385297"/>
              <a:gd name="connsiteY4" fmla="*/ 8779 h 2322984"/>
              <a:gd name="connsiteX5" fmla="*/ 6385297 w 6385297"/>
              <a:gd name="connsiteY5" fmla="*/ 2322984 h 2322984"/>
              <a:gd name="connsiteX6" fmla="*/ 0 w 6385297"/>
              <a:gd name="connsiteY6" fmla="*/ 2322984 h 2322984"/>
              <a:gd name="connsiteX7" fmla="*/ 0 w 6385297"/>
              <a:gd name="connsiteY7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4885681 w 6385297"/>
              <a:gd name="connsiteY4" fmla="*/ 0 h 2322984"/>
              <a:gd name="connsiteX5" fmla="*/ 6385297 w 6385297"/>
              <a:gd name="connsiteY5" fmla="*/ 8779 h 2322984"/>
              <a:gd name="connsiteX6" fmla="*/ 6385297 w 6385297"/>
              <a:gd name="connsiteY6" fmla="*/ 2322984 h 2322984"/>
              <a:gd name="connsiteX7" fmla="*/ 0 w 6385297"/>
              <a:gd name="connsiteY7" fmla="*/ 2322984 h 2322984"/>
              <a:gd name="connsiteX8" fmla="*/ 0 w 6385297"/>
              <a:gd name="connsiteY8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6385297 w 6385297"/>
              <a:gd name="connsiteY4" fmla="*/ 8779 h 2322984"/>
              <a:gd name="connsiteX5" fmla="*/ 6385297 w 6385297"/>
              <a:gd name="connsiteY5" fmla="*/ 2322984 h 2322984"/>
              <a:gd name="connsiteX6" fmla="*/ 0 w 6385297"/>
              <a:gd name="connsiteY6" fmla="*/ 2322984 h 2322984"/>
              <a:gd name="connsiteX7" fmla="*/ 0 w 6385297"/>
              <a:gd name="connsiteY7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4748521 w 6385297"/>
              <a:gd name="connsiteY4" fmla="*/ 0 h 2322984"/>
              <a:gd name="connsiteX5" fmla="*/ 6385297 w 6385297"/>
              <a:gd name="connsiteY5" fmla="*/ 8779 h 2322984"/>
              <a:gd name="connsiteX6" fmla="*/ 6385297 w 6385297"/>
              <a:gd name="connsiteY6" fmla="*/ 2322984 h 2322984"/>
              <a:gd name="connsiteX7" fmla="*/ 0 w 6385297"/>
              <a:gd name="connsiteY7" fmla="*/ 2322984 h 2322984"/>
              <a:gd name="connsiteX8" fmla="*/ 0 w 6385297"/>
              <a:gd name="connsiteY8" fmla="*/ 8779 h 2322984"/>
              <a:gd name="connsiteX0" fmla="*/ 0 w 6385297"/>
              <a:gd name="connsiteY0" fmla="*/ 292243 h 2606448"/>
              <a:gd name="connsiteX1" fmla="*/ 3148321 w 6385297"/>
              <a:gd name="connsiteY1" fmla="*/ 283464 h 2606448"/>
              <a:gd name="connsiteX2" fmla="*/ 3349489 w 6385297"/>
              <a:gd name="connsiteY2" fmla="*/ 0 h 2606448"/>
              <a:gd name="connsiteX3" fmla="*/ 4556497 w 6385297"/>
              <a:gd name="connsiteY3" fmla="*/ 292608 h 2606448"/>
              <a:gd name="connsiteX4" fmla="*/ 4748521 w 6385297"/>
              <a:gd name="connsiteY4" fmla="*/ 283464 h 2606448"/>
              <a:gd name="connsiteX5" fmla="*/ 6385297 w 6385297"/>
              <a:gd name="connsiteY5" fmla="*/ 292243 h 2606448"/>
              <a:gd name="connsiteX6" fmla="*/ 6385297 w 6385297"/>
              <a:gd name="connsiteY6" fmla="*/ 2606448 h 2606448"/>
              <a:gd name="connsiteX7" fmla="*/ 0 w 6385297"/>
              <a:gd name="connsiteY7" fmla="*/ 2606448 h 2606448"/>
              <a:gd name="connsiteX8" fmla="*/ 0 w 6385297"/>
              <a:gd name="connsiteY8" fmla="*/ 292243 h 2606448"/>
              <a:gd name="connsiteX0" fmla="*/ 0 w 6385297"/>
              <a:gd name="connsiteY0" fmla="*/ 292243 h 2606448"/>
              <a:gd name="connsiteX1" fmla="*/ 3148321 w 6385297"/>
              <a:gd name="connsiteY1" fmla="*/ 283464 h 2606448"/>
              <a:gd name="connsiteX2" fmla="*/ 3349489 w 6385297"/>
              <a:gd name="connsiteY2" fmla="*/ 0 h 2606448"/>
              <a:gd name="connsiteX3" fmla="*/ 4547353 w 6385297"/>
              <a:gd name="connsiteY3" fmla="*/ 0 h 2606448"/>
              <a:gd name="connsiteX4" fmla="*/ 4748521 w 6385297"/>
              <a:gd name="connsiteY4" fmla="*/ 283464 h 2606448"/>
              <a:gd name="connsiteX5" fmla="*/ 6385297 w 6385297"/>
              <a:gd name="connsiteY5" fmla="*/ 292243 h 2606448"/>
              <a:gd name="connsiteX6" fmla="*/ 6385297 w 6385297"/>
              <a:gd name="connsiteY6" fmla="*/ 2606448 h 2606448"/>
              <a:gd name="connsiteX7" fmla="*/ 0 w 6385297"/>
              <a:gd name="connsiteY7" fmla="*/ 2606448 h 2606448"/>
              <a:gd name="connsiteX8" fmla="*/ 0 w 6385297"/>
              <a:gd name="connsiteY8" fmla="*/ 292243 h 2606448"/>
              <a:gd name="connsiteX0" fmla="*/ 0 w 6385297"/>
              <a:gd name="connsiteY0" fmla="*/ 292243 h 2606448"/>
              <a:gd name="connsiteX1" fmla="*/ 2869139 w 6385297"/>
              <a:gd name="connsiteY1" fmla="*/ 294934 h 2606448"/>
              <a:gd name="connsiteX2" fmla="*/ 3349489 w 6385297"/>
              <a:gd name="connsiteY2" fmla="*/ 0 h 2606448"/>
              <a:gd name="connsiteX3" fmla="*/ 4547353 w 6385297"/>
              <a:gd name="connsiteY3" fmla="*/ 0 h 2606448"/>
              <a:gd name="connsiteX4" fmla="*/ 4748521 w 6385297"/>
              <a:gd name="connsiteY4" fmla="*/ 283464 h 2606448"/>
              <a:gd name="connsiteX5" fmla="*/ 6385297 w 6385297"/>
              <a:gd name="connsiteY5" fmla="*/ 292243 h 2606448"/>
              <a:gd name="connsiteX6" fmla="*/ 6385297 w 6385297"/>
              <a:gd name="connsiteY6" fmla="*/ 2606448 h 2606448"/>
              <a:gd name="connsiteX7" fmla="*/ 0 w 6385297"/>
              <a:gd name="connsiteY7" fmla="*/ 2606448 h 2606448"/>
              <a:gd name="connsiteX8" fmla="*/ 0 w 6385297"/>
              <a:gd name="connsiteY8" fmla="*/ 292243 h 2606448"/>
              <a:gd name="connsiteX0" fmla="*/ 0 w 6385297"/>
              <a:gd name="connsiteY0" fmla="*/ 292243 h 2606448"/>
              <a:gd name="connsiteX1" fmla="*/ 2869139 w 6385297"/>
              <a:gd name="connsiteY1" fmla="*/ 294934 h 2606448"/>
              <a:gd name="connsiteX2" fmla="*/ 3116837 w 6385297"/>
              <a:gd name="connsiteY2" fmla="*/ 11470 h 2606448"/>
              <a:gd name="connsiteX3" fmla="*/ 4547353 w 6385297"/>
              <a:gd name="connsiteY3" fmla="*/ 0 h 2606448"/>
              <a:gd name="connsiteX4" fmla="*/ 4748521 w 6385297"/>
              <a:gd name="connsiteY4" fmla="*/ 283464 h 2606448"/>
              <a:gd name="connsiteX5" fmla="*/ 6385297 w 6385297"/>
              <a:gd name="connsiteY5" fmla="*/ 292243 h 2606448"/>
              <a:gd name="connsiteX6" fmla="*/ 6385297 w 6385297"/>
              <a:gd name="connsiteY6" fmla="*/ 2606448 h 2606448"/>
              <a:gd name="connsiteX7" fmla="*/ 0 w 6385297"/>
              <a:gd name="connsiteY7" fmla="*/ 2606448 h 2606448"/>
              <a:gd name="connsiteX8" fmla="*/ 0 w 6385297"/>
              <a:gd name="connsiteY8" fmla="*/ 292243 h 2606448"/>
              <a:gd name="connsiteX0" fmla="*/ 0 w 6385297"/>
              <a:gd name="connsiteY0" fmla="*/ 601922 h 2916127"/>
              <a:gd name="connsiteX1" fmla="*/ 2869139 w 6385297"/>
              <a:gd name="connsiteY1" fmla="*/ 604613 h 2916127"/>
              <a:gd name="connsiteX2" fmla="*/ 3384387 w 6385297"/>
              <a:gd name="connsiteY2" fmla="*/ 0 h 2916127"/>
              <a:gd name="connsiteX3" fmla="*/ 4547353 w 6385297"/>
              <a:gd name="connsiteY3" fmla="*/ 309679 h 2916127"/>
              <a:gd name="connsiteX4" fmla="*/ 4748521 w 6385297"/>
              <a:gd name="connsiteY4" fmla="*/ 593143 h 2916127"/>
              <a:gd name="connsiteX5" fmla="*/ 6385297 w 6385297"/>
              <a:gd name="connsiteY5" fmla="*/ 601922 h 2916127"/>
              <a:gd name="connsiteX6" fmla="*/ 6385297 w 6385297"/>
              <a:gd name="connsiteY6" fmla="*/ 2916127 h 2916127"/>
              <a:gd name="connsiteX7" fmla="*/ 0 w 6385297"/>
              <a:gd name="connsiteY7" fmla="*/ 2916127 h 2916127"/>
              <a:gd name="connsiteX8" fmla="*/ 0 w 6385297"/>
              <a:gd name="connsiteY8" fmla="*/ 601922 h 2916127"/>
              <a:gd name="connsiteX0" fmla="*/ 0 w 6385297"/>
              <a:gd name="connsiteY0" fmla="*/ 613392 h 2927597"/>
              <a:gd name="connsiteX1" fmla="*/ 2869139 w 6385297"/>
              <a:gd name="connsiteY1" fmla="*/ 616083 h 2927597"/>
              <a:gd name="connsiteX2" fmla="*/ 3314592 w 6385297"/>
              <a:gd name="connsiteY2" fmla="*/ 0 h 2927597"/>
              <a:gd name="connsiteX3" fmla="*/ 4547353 w 6385297"/>
              <a:gd name="connsiteY3" fmla="*/ 321149 h 2927597"/>
              <a:gd name="connsiteX4" fmla="*/ 4748521 w 6385297"/>
              <a:gd name="connsiteY4" fmla="*/ 604613 h 2927597"/>
              <a:gd name="connsiteX5" fmla="*/ 6385297 w 6385297"/>
              <a:gd name="connsiteY5" fmla="*/ 613392 h 2927597"/>
              <a:gd name="connsiteX6" fmla="*/ 6385297 w 6385297"/>
              <a:gd name="connsiteY6" fmla="*/ 2927597 h 2927597"/>
              <a:gd name="connsiteX7" fmla="*/ 0 w 6385297"/>
              <a:gd name="connsiteY7" fmla="*/ 2927597 h 2927597"/>
              <a:gd name="connsiteX8" fmla="*/ 0 w 6385297"/>
              <a:gd name="connsiteY8" fmla="*/ 613392 h 2927597"/>
              <a:gd name="connsiteX0" fmla="*/ 0 w 6385297"/>
              <a:gd name="connsiteY0" fmla="*/ 613392 h 2927597"/>
              <a:gd name="connsiteX1" fmla="*/ 2869139 w 6385297"/>
              <a:gd name="connsiteY1" fmla="*/ 616083 h 2927597"/>
              <a:gd name="connsiteX2" fmla="*/ 3314592 w 6385297"/>
              <a:gd name="connsiteY2" fmla="*/ 0 h 2927597"/>
              <a:gd name="connsiteX3" fmla="*/ 3628378 w 6385297"/>
              <a:gd name="connsiteY3" fmla="*/ 45879 h 2927597"/>
              <a:gd name="connsiteX4" fmla="*/ 4748521 w 6385297"/>
              <a:gd name="connsiteY4" fmla="*/ 604613 h 2927597"/>
              <a:gd name="connsiteX5" fmla="*/ 6385297 w 6385297"/>
              <a:gd name="connsiteY5" fmla="*/ 613392 h 2927597"/>
              <a:gd name="connsiteX6" fmla="*/ 6385297 w 6385297"/>
              <a:gd name="connsiteY6" fmla="*/ 2927597 h 2927597"/>
              <a:gd name="connsiteX7" fmla="*/ 0 w 6385297"/>
              <a:gd name="connsiteY7" fmla="*/ 2927597 h 2927597"/>
              <a:gd name="connsiteX8" fmla="*/ 0 w 6385297"/>
              <a:gd name="connsiteY8" fmla="*/ 613392 h 2927597"/>
              <a:gd name="connsiteX0" fmla="*/ 0 w 6385297"/>
              <a:gd name="connsiteY0" fmla="*/ 613392 h 2927597"/>
              <a:gd name="connsiteX1" fmla="*/ 2869139 w 6385297"/>
              <a:gd name="connsiteY1" fmla="*/ 616083 h 2927597"/>
              <a:gd name="connsiteX2" fmla="*/ 3314592 w 6385297"/>
              <a:gd name="connsiteY2" fmla="*/ 0 h 2927597"/>
              <a:gd name="connsiteX3" fmla="*/ 3628378 w 6385297"/>
              <a:gd name="connsiteY3" fmla="*/ 45879 h 2927597"/>
              <a:gd name="connsiteX4" fmla="*/ 4306482 w 6385297"/>
              <a:gd name="connsiteY4" fmla="*/ 604613 h 2927597"/>
              <a:gd name="connsiteX5" fmla="*/ 6385297 w 6385297"/>
              <a:gd name="connsiteY5" fmla="*/ 613392 h 2927597"/>
              <a:gd name="connsiteX6" fmla="*/ 6385297 w 6385297"/>
              <a:gd name="connsiteY6" fmla="*/ 2927597 h 2927597"/>
              <a:gd name="connsiteX7" fmla="*/ 0 w 6385297"/>
              <a:gd name="connsiteY7" fmla="*/ 2927597 h 2927597"/>
              <a:gd name="connsiteX8" fmla="*/ 0 w 6385297"/>
              <a:gd name="connsiteY8" fmla="*/ 613392 h 2927597"/>
              <a:gd name="connsiteX0" fmla="*/ 0 w 6385297"/>
              <a:gd name="connsiteY0" fmla="*/ 613392 h 2927597"/>
              <a:gd name="connsiteX1" fmla="*/ 2869139 w 6385297"/>
              <a:gd name="connsiteY1" fmla="*/ 616083 h 2927597"/>
              <a:gd name="connsiteX2" fmla="*/ 3314592 w 6385297"/>
              <a:gd name="connsiteY2" fmla="*/ 0 h 2927597"/>
              <a:gd name="connsiteX3" fmla="*/ 3628378 w 6385297"/>
              <a:gd name="connsiteY3" fmla="*/ 45879 h 2927597"/>
              <a:gd name="connsiteX4" fmla="*/ 4353013 w 6385297"/>
              <a:gd name="connsiteY4" fmla="*/ 616083 h 2927597"/>
              <a:gd name="connsiteX5" fmla="*/ 6385297 w 6385297"/>
              <a:gd name="connsiteY5" fmla="*/ 613392 h 2927597"/>
              <a:gd name="connsiteX6" fmla="*/ 6385297 w 6385297"/>
              <a:gd name="connsiteY6" fmla="*/ 2927597 h 2927597"/>
              <a:gd name="connsiteX7" fmla="*/ 0 w 6385297"/>
              <a:gd name="connsiteY7" fmla="*/ 2927597 h 2927597"/>
              <a:gd name="connsiteX8" fmla="*/ 0 w 6385297"/>
              <a:gd name="connsiteY8" fmla="*/ 613392 h 2927597"/>
              <a:gd name="connsiteX0" fmla="*/ 0 w 6385297"/>
              <a:gd name="connsiteY0" fmla="*/ 613392 h 2927597"/>
              <a:gd name="connsiteX1" fmla="*/ 2869139 w 6385297"/>
              <a:gd name="connsiteY1" fmla="*/ 616083 h 2927597"/>
              <a:gd name="connsiteX2" fmla="*/ 3314592 w 6385297"/>
              <a:gd name="connsiteY2" fmla="*/ 0 h 2927597"/>
              <a:gd name="connsiteX3" fmla="*/ 4012254 w 6385297"/>
              <a:gd name="connsiteY3" fmla="*/ 91758 h 2927597"/>
              <a:gd name="connsiteX4" fmla="*/ 4353013 w 6385297"/>
              <a:gd name="connsiteY4" fmla="*/ 616083 h 2927597"/>
              <a:gd name="connsiteX5" fmla="*/ 6385297 w 6385297"/>
              <a:gd name="connsiteY5" fmla="*/ 613392 h 2927597"/>
              <a:gd name="connsiteX6" fmla="*/ 6385297 w 6385297"/>
              <a:gd name="connsiteY6" fmla="*/ 2927597 h 2927597"/>
              <a:gd name="connsiteX7" fmla="*/ 0 w 6385297"/>
              <a:gd name="connsiteY7" fmla="*/ 2927597 h 2927597"/>
              <a:gd name="connsiteX8" fmla="*/ 0 w 6385297"/>
              <a:gd name="connsiteY8" fmla="*/ 613392 h 292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5297" h="2927597">
                <a:moveTo>
                  <a:pt x="0" y="613392"/>
                </a:moveTo>
                <a:lnTo>
                  <a:pt x="2869139" y="616083"/>
                </a:lnTo>
                <a:lnTo>
                  <a:pt x="3314592" y="0"/>
                </a:lnTo>
                <a:lnTo>
                  <a:pt x="4012254" y="91758"/>
                </a:lnTo>
                <a:lnTo>
                  <a:pt x="4353013" y="616083"/>
                </a:lnTo>
                <a:lnTo>
                  <a:pt x="6385297" y="613392"/>
                </a:lnTo>
                <a:lnTo>
                  <a:pt x="6385297" y="2927597"/>
                </a:lnTo>
                <a:lnTo>
                  <a:pt x="0" y="2927597"/>
                </a:lnTo>
                <a:lnTo>
                  <a:pt x="0" y="613392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7">
            <a:extLst>
              <a:ext uri="{FF2B5EF4-FFF2-40B4-BE49-F238E27FC236}">
                <a16:creationId xmlns:a16="http://schemas.microsoft.com/office/drawing/2014/main" id="{C72502A6-424D-4A53-916F-CCB929A2B2C3}"/>
              </a:ext>
            </a:extLst>
          </p:cNvPr>
          <p:cNvSpPr/>
          <p:nvPr/>
        </p:nvSpPr>
        <p:spPr>
          <a:xfrm>
            <a:off x="6581371" y="2204901"/>
            <a:ext cx="4137430" cy="1343344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888505 w 3858285"/>
              <a:gd name="connsiteY4" fmla="*/ 883440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864819 w 3858285"/>
              <a:gd name="connsiteY4" fmla="*/ 87463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931267"/>
              <a:gd name="connsiteX1" fmla="*/ 3858285 w 3858285"/>
              <a:gd name="connsiteY1" fmla="*/ 0 h 931267"/>
              <a:gd name="connsiteX2" fmla="*/ 3858285 w 3858285"/>
              <a:gd name="connsiteY2" fmla="*/ 522135 h 931267"/>
              <a:gd name="connsiteX3" fmla="*/ 1309901 w 3858285"/>
              <a:gd name="connsiteY3" fmla="*/ 514652 h 931267"/>
              <a:gd name="connsiteX4" fmla="*/ 864819 w 3858285"/>
              <a:gd name="connsiteY4" fmla="*/ 874636 h 931267"/>
              <a:gd name="connsiteX5" fmla="*/ 11843 w 3858285"/>
              <a:gd name="connsiteY5" fmla="*/ 931267 h 931267"/>
              <a:gd name="connsiteX6" fmla="*/ 0 w 3858285"/>
              <a:gd name="connsiteY6" fmla="*/ 0 h 93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58285" h="931267">
                <a:moveTo>
                  <a:pt x="0" y="0"/>
                </a:moveTo>
                <a:lnTo>
                  <a:pt x="3858285" y="0"/>
                </a:lnTo>
                <a:lnTo>
                  <a:pt x="3858285" y="522135"/>
                </a:lnTo>
                <a:lnTo>
                  <a:pt x="1309901" y="514652"/>
                </a:lnTo>
                <a:lnTo>
                  <a:pt x="864819" y="874636"/>
                </a:lnTo>
                <a:lnTo>
                  <a:pt x="11843" y="931267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645709-6CC1-4565-8ECF-76AF8C2CBF3C}"/>
              </a:ext>
            </a:extLst>
          </p:cNvPr>
          <p:cNvSpPr txBox="1"/>
          <p:nvPr/>
        </p:nvSpPr>
        <p:spPr>
          <a:xfrm>
            <a:off x="6641257" y="2280583"/>
            <a:ext cx="406262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중요한 일에 집중하지 않는 모습</a:t>
            </a:r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초면인 사람에게 링 위로 올라오라고 이야기함</a:t>
            </a:r>
            <a:endParaRPr lang="ko-KR" altLang="ko-KR" sz="14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B6E975-7F09-4660-88DF-7F6C4221D065}"/>
              </a:ext>
            </a:extLst>
          </p:cNvPr>
          <p:cNvSpPr/>
          <p:nvPr/>
        </p:nvSpPr>
        <p:spPr>
          <a:xfrm>
            <a:off x="6581371" y="3178826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1381EBE-E6A0-4389-B8CA-6AF3C7BCA1A7}"/>
              </a:ext>
            </a:extLst>
          </p:cNvPr>
          <p:cNvSpPr/>
          <p:nvPr/>
        </p:nvSpPr>
        <p:spPr>
          <a:xfrm>
            <a:off x="4119868" y="3063629"/>
            <a:ext cx="3755069" cy="62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EED60F5-14E8-4889-8119-1AE036F9B793}"/>
              </a:ext>
            </a:extLst>
          </p:cNvPr>
          <p:cNvSpPr txBox="1"/>
          <p:nvPr/>
        </p:nvSpPr>
        <p:spPr>
          <a:xfrm>
            <a:off x="1019550" y="4018375"/>
            <a:ext cx="6719983" cy="226805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의미 추론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회사를 넘기는 중요한 서류를 작성하며 진지하지 않은 것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을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보아 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              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매사에 장난스러워 보이고</a:t>
            </a:r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처음 보는 자신에게 무례하게 대하는 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              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안하무인인 사람이다</a:t>
            </a:r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 </a:t>
            </a:r>
            <a:endParaRPr lang="ko-KR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의미 평가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가진 능력은 뛰어나지만 동료로 신뢰할 수는 없는 사람으로 보인다</a:t>
            </a:r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대처 결정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토니에게 자신의 신분을 숨기며 토니 </a:t>
            </a:r>
            <a:r>
              <a:rPr lang="ko-KR" altLang="ko-KR" sz="16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스타크가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</a:t>
            </a:r>
            <a:r>
              <a:rPr lang="ko-KR" altLang="ko-KR" sz="16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어벤져스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멤버로 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              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적합하지 않다고 보고한다</a:t>
            </a:r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ko-KR" sz="1600" dirty="0">
              <a:solidFill>
                <a:schemeClr val="bg1"/>
              </a:solidFill>
              <a:effectLst/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F1B6E80-71FB-455A-AFB7-135771B63BC1}"/>
              </a:ext>
            </a:extLst>
          </p:cNvPr>
          <p:cNvSpPr/>
          <p:nvPr/>
        </p:nvSpPr>
        <p:spPr>
          <a:xfrm>
            <a:off x="4220171" y="3178826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</p:spTree>
    <p:extLst>
      <p:ext uri="{BB962C8B-B14F-4D97-AF65-F5344CB8AC3E}">
        <p14:creationId xmlns:p14="http://schemas.microsoft.com/office/powerpoint/2010/main" val="1418406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아이언 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38218" y="4208627"/>
            <a:ext cx="1519920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블랙 </a:t>
            </a:r>
            <a:r>
              <a:rPr lang="ko-KR" altLang="en-US" sz="1600" dirty="0" err="1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위도우</a:t>
            </a:r>
            <a:endParaRPr lang="ko-KR" altLang="en-US" sz="1600" dirty="0">
              <a:solidFill>
                <a:schemeClr val="tx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58138" y="4487462"/>
            <a:ext cx="1676314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0D30428F-24EC-42C8-B551-AFDFADC6A22D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3354469" y="3968730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C4DFF83-B1AE-45CA-91F3-C51015CD9BEE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 flipV="1">
            <a:off x="3354469" y="4487462"/>
            <a:ext cx="1883749" cy="518732"/>
          </a:xfrm>
          <a:prstGeom prst="bentConnector3">
            <a:avLst>
              <a:gd name="adj1" fmla="val 25729"/>
            </a:avLst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CE0C4ED-CA5D-4689-A193-F26BEA2F4738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3354469" y="4487462"/>
            <a:ext cx="1883749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CE5D197-4A64-4FAC-8655-6BDB65345EC4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7F4AFC-88B5-4D7A-9D9A-94B45F9D67AF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블랙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위도우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충실한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아이언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성취하는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6342E72-F8A3-4C3C-B875-5172B5B7B3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7">
            <a:extLst>
              <a:ext uri="{FF2B5EF4-FFF2-40B4-BE49-F238E27FC236}">
                <a16:creationId xmlns:a16="http://schemas.microsoft.com/office/drawing/2014/main" id="{07F6483D-796C-435F-9984-F91CED4567CC}"/>
              </a:ext>
            </a:extLst>
          </p:cNvPr>
          <p:cNvSpPr/>
          <p:nvPr/>
        </p:nvSpPr>
        <p:spPr>
          <a:xfrm>
            <a:off x="6582785" y="4413844"/>
            <a:ext cx="4172229" cy="1310490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26366"/>
              <a:gd name="connsiteX1" fmla="*/ 3867429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  <a:gd name="connsiteX0" fmla="*/ 9144 w 4159529"/>
              <a:gd name="connsiteY0" fmla="*/ 0 h 926366"/>
              <a:gd name="connsiteX1" fmla="*/ 4159529 w 4159529"/>
              <a:gd name="connsiteY1" fmla="*/ 0 h 926366"/>
              <a:gd name="connsiteX2" fmla="*/ 3867429 w 4159529"/>
              <a:gd name="connsiteY2" fmla="*/ 522135 h 926366"/>
              <a:gd name="connsiteX3" fmla="*/ 1319045 w 4159529"/>
              <a:gd name="connsiteY3" fmla="*/ 514652 h 926366"/>
              <a:gd name="connsiteX4" fmla="*/ 1181885 w 4159529"/>
              <a:gd name="connsiteY4" fmla="*/ 724964 h 926366"/>
              <a:gd name="connsiteX5" fmla="*/ 0 w 4159529"/>
              <a:gd name="connsiteY5" fmla="*/ 926366 h 926366"/>
              <a:gd name="connsiteX6" fmla="*/ 9144 w 4159529"/>
              <a:gd name="connsiteY6" fmla="*/ 0 h 926366"/>
              <a:gd name="connsiteX0" fmla="*/ 9144 w 4172229"/>
              <a:gd name="connsiteY0" fmla="*/ 0 h 926366"/>
              <a:gd name="connsiteX1" fmla="*/ 4159529 w 4172229"/>
              <a:gd name="connsiteY1" fmla="*/ 0 h 926366"/>
              <a:gd name="connsiteX2" fmla="*/ 4172229 w 4172229"/>
              <a:gd name="connsiteY2" fmla="*/ 504180 h 926366"/>
              <a:gd name="connsiteX3" fmla="*/ 1319045 w 4172229"/>
              <a:gd name="connsiteY3" fmla="*/ 514652 h 926366"/>
              <a:gd name="connsiteX4" fmla="*/ 1181885 w 4172229"/>
              <a:gd name="connsiteY4" fmla="*/ 724964 h 926366"/>
              <a:gd name="connsiteX5" fmla="*/ 0 w 4172229"/>
              <a:gd name="connsiteY5" fmla="*/ 926366 h 926366"/>
              <a:gd name="connsiteX6" fmla="*/ 9144 w 4172229"/>
              <a:gd name="connsiteY6" fmla="*/ 0 h 926366"/>
              <a:gd name="connsiteX0" fmla="*/ 9144 w 4223029"/>
              <a:gd name="connsiteY0" fmla="*/ 0 h 926366"/>
              <a:gd name="connsiteX1" fmla="*/ 4159529 w 4223029"/>
              <a:gd name="connsiteY1" fmla="*/ 0 h 926366"/>
              <a:gd name="connsiteX2" fmla="*/ 4223029 w 4223029"/>
              <a:gd name="connsiteY2" fmla="*/ 504180 h 926366"/>
              <a:gd name="connsiteX3" fmla="*/ 1319045 w 4223029"/>
              <a:gd name="connsiteY3" fmla="*/ 514652 h 926366"/>
              <a:gd name="connsiteX4" fmla="*/ 1181885 w 4223029"/>
              <a:gd name="connsiteY4" fmla="*/ 724964 h 926366"/>
              <a:gd name="connsiteX5" fmla="*/ 0 w 4223029"/>
              <a:gd name="connsiteY5" fmla="*/ 926366 h 926366"/>
              <a:gd name="connsiteX6" fmla="*/ 9144 w 4223029"/>
              <a:gd name="connsiteY6" fmla="*/ 0 h 926366"/>
              <a:gd name="connsiteX0" fmla="*/ 9144 w 4172229"/>
              <a:gd name="connsiteY0" fmla="*/ 0 h 926366"/>
              <a:gd name="connsiteX1" fmla="*/ 4159529 w 4172229"/>
              <a:gd name="connsiteY1" fmla="*/ 0 h 926366"/>
              <a:gd name="connsiteX2" fmla="*/ 4172229 w 4172229"/>
              <a:gd name="connsiteY2" fmla="*/ 513158 h 926366"/>
              <a:gd name="connsiteX3" fmla="*/ 1319045 w 4172229"/>
              <a:gd name="connsiteY3" fmla="*/ 514652 h 926366"/>
              <a:gd name="connsiteX4" fmla="*/ 1181885 w 4172229"/>
              <a:gd name="connsiteY4" fmla="*/ 724964 h 926366"/>
              <a:gd name="connsiteX5" fmla="*/ 0 w 4172229"/>
              <a:gd name="connsiteY5" fmla="*/ 926366 h 926366"/>
              <a:gd name="connsiteX6" fmla="*/ 9144 w 4172229"/>
              <a:gd name="connsiteY6" fmla="*/ 0 h 92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2229" h="926366">
                <a:moveTo>
                  <a:pt x="9144" y="0"/>
                </a:moveTo>
                <a:lnTo>
                  <a:pt x="4159529" y="0"/>
                </a:lnTo>
                <a:lnTo>
                  <a:pt x="4172229" y="513158"/>
                </a:lnTo>
                <a:lnTo>
                  <a:pt x="1319045" y="514652"/>
                </a:lnTo>
                <a:lnTo>
                  <a:pt x="1181885" y="724964"/>
                </a:lnTo>
                <a:lnTo>
                  <a:pt x="0" y="926366"/>
                </a:lnTo>
                <a:lnTo>
                  <a:pt x="9144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077D73-63B4-4126-A9A8-FA503C1C6AE7}"/>
              </a:ext>
            </a:extLst>
          </p:cNvPr>
          <p:cNvSpPr txBox="1"/>
          <p:nvPr/>
        </p:nvSpPr>
        <p:spPr>
          <a:xfrm>
            <a:off x="6760584" y="4491068"/>
            <a:ext cx="386742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다른 행동을 하면서도 토니를 예의주시하고</a:t>
            </a:r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농담을 주고받기보단 업무 중심적으로 대함</a:t>
            </a:r>
            <a:endParaRPr lang="ko-KR" altLang="ko-KR" sz="14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BFF638-E043-4198-ACDF-319AE6C806BA}"/>
              </a:ext>
            </a:extLst>
          </p:cNvPr>
          <p:cNvSpPr/>
          <p:nvPr/>
        </p:nvSpPr>
        <p:spPr>
          <a:xfrm>
            <a:off x="6581371" y="5409370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9" name="직사각형 37">
            <a:extLst>
              <a:ext uri="{FF2B5EF4-FFF2-40B4-BE49-F238E27FC236}">
                <a16:creationId xmlns:a16="http://schemas.microsoft.com/office/drawing/2014/main" id="{92C4F1C6-68D1-4FF2-B803-8F4A780B6425}"/>
              </a:ext>
            </a:extLst>
          </p:cNvPr>
          <p:cNvSpPr/>
          <p:nvPr/>
        </p:nvSpPr>
        <p:spPr>
          <a:xfrm flipH="1">
            <a:off x="3211253" y="4608790"/>
            <a:ext cx="2203729" cy="1051535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26366"/>
              <a:gd name="connsiteX1" fmla="*/ 3867429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  <a:gd name="connsiteX0" fmla="*/ 9144 w 3867429"/>
              <a:gd name="connsiteY0" fmla="*/ 0 h 926366"/>
              <a:gd name="connsiteX1" fmla="*/ 2203729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  <a:gd name="connsiteX0" fmla="*/ 9144 w 2203729"/>
              <a:gd name="connsiteY0" fmla="*/ 0 h 926366"/>
              <a:gd name="connsiteX1" fmla="*/ 2203729 w 2203729"/>
              <a:gd name="connsiteY1" fmla="*/ 0 h 926366"/>
              <a:gd name="connsiteX2" fmla="*/ 2203729 w 2203729"/>
              <a:gd name="connsiteY2" fmla="*/ 522135 h 926366"/>
              <a:gd name="connsiteX3" fmla="*/ 1319045 w 2203729"/>
              <a:gd name="connsiteY3" fmla="*/ 514652 h 926366"/>
              <a:gd name="connsiteX4" fmla="*/ 1181885 w 2203729"/>
              <a:gd name="connsiteY4" fmla="*/ 724964 h 926366"/>
              <a:gd name="connsiteX5" fmla="*/ 0 w 2203729"/>
              <a:gd name="connsiteY5" fmla="*/ 926366 h 926366"/>
              <a:gd name="connsiteX6" fmla="*/ 9144 w 2203729"/>
              <a:gd name="connsiteY6" fmla="*/ 0 h 92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3729" h="926366">
                <a:moveTo>
                  <a:pt x="9144" y="0"/>
                </a:moveTo>
                <a:lnTo>
                  <a:pt x="2203729" y="0"/>
                </a:lnTo>
                <a:lnTo>
                  <a:pt x="2203729" y="522135"/>
                </a:lnTo>
                <a:lnTo>
                  <a:pt x="1319045" y="514652"/>
                </a:lnTo>
                <a:lnTo>
                  <a:pt x="1181885" y="724964"/>
                </a:lnTo>
                <a:lnTo>
                  <a:pt x="0" y="926366"/>
                </a:lnTo>
                <a:lnTo>
                  <a:pt x="9144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841B3F-51E9-4A36-93BE-F221AB8E6CD4}"/>
              </a:ext>
            </a:extLst>
          </p:cNvPr>
          <p:cNvSpPr txBox="1"/>
          <p:nvPr/>
        </p:nvSpPr>
        <p:spPr>
          <a:xfrm flipH="1">
            <a:off x="3497684" y="4744334"/>
            <a:ext cx="163568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x-none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</a:t>
            </a:r>
            <a:r>
              <a:rPr lang="ko-KR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약간의 혐오</a:t>
            </a:r>
            <a:endParaRPr lang="ko-KR" altLang="ko-KR" sz="12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4784BDA-D9C1-4E40-8389-A01162B67980}"/>
              </a:ext>
            </a:extLst>
          </p:cNvPr>
          <p:cNvSpPr/>
          <p:nvPr/>
        </p:nvSpPr>
        <p:spPr>
          <a:xfrm>
            <a:off x="4220171" y="5409370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01B0E83-5B05-4350-9DDF-2F37D92E5AAC}"/>
              </a:ext>
            </a:extLst>
          </p:cNvPr>
          <p:cNvSpPr/>
          <p:nvPr/>
        </p:nvSpPr>
        <p:spPr>
          <a:xfrm>
            <a:off x="4119868" y="5294173"/>
            <a:ext cx="3755069" cy="62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973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7602" y="508258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C028B76-B617-4BD8-BA76-A77698C37070}"/>
              </a:ext>
            </a:extLst>
          </p:cNvPr>
          <p:cNvSpPr>
            <a:spLocks/>
          </p:cNvSpPr>
          <p:nvPr/>
        </p:nvSpPr>
        <p:spPr bwMode="auto">
          <a:xfrm flipH="1">
            <a:off x="1780801" y="3250157"/>
            <a:ext cx="2801170" cy="4267183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모서리가 둥근 직사각형 45">
            <a:extLst>
              <a:ext uri="{FF2B5EF4-FFF2-40B4-BE49-F238E27FC236}">
                <a16:creationId xmlns:a16="http://schemas.microsoft.com/office/drawing/2014/main" id="{9217FADE-A46B-450E-BEC3-4A099EDB5291}"/>
              </a:ext>
            </a:extLst>
          </p:cNvPr>
          <p:cNvSpPr/>
          <p:nvPr/>
        </p:nvSpPr>
        <p:spPr>
          <a:xfrm>
            <a:off x="2716908" y="2314983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2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45">
            <a:extLst>
              <a:ext uri="{FF2B5EF4-FFF2-40B4-BE49-F238E27FC236}">
                <a16:creationId xmlns:a16="http://schemas.microsoft.com/office/drawing/2014/main" id="{9C2E160D-E21D-403D-AA75-7D1BFCA5D7A9}"/>
              </a:ext>
            </a:extLst>
          </p:cNvPr>
          <p:cNvSpPr/>
          <p:nvPr/>
        </p:nvSpPr>
        <p:spPr>
          <a:xfrm>
            <a:off x="2716908" y="2310632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3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839BCD7-491D-45E3-9884-303645891C25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29C3764-C090-449F-A05B-1CE6D11FC7BB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F65D2A99-8CE8-41A7-B137-0F7432AC183C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F7861554-75C3-41E7-B8E4-08280185908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37F1430-425F-4FFB-B84C-C4988058FB81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F8664CF-50D8-43A6-9E15-ADA781C35C6F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38AC60C-885D-4A59-A16D-891BC58C9A37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닥터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스트레인지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탐구자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스파이더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열정적인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D1FCBEE-6DED-4A2E-A29D-DC5B81453388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87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스파이더</a:t>
            </a:r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04526" y="4208627"/>
            <a:ext cx="1587304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닥터 </a:t>
            </a:r>
            <a:r>
              <a:rPr lang="ko-KR" altLang="en-US" sz="1600" dirty="0" err="1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스트레인지</a:t>
            </a:r>
            <a:endParaRPr lang="ko-KR" altLang="en-US" sz="1600" dirty="0">
              <a:solidFill>
                <a:schemeClr val="tx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91830" y="4487462"/>
            <a:ext cx="1642622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6B487B-F27B-435E-8643-A975012C7E58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BC854B-02FC-4FCA-99B5-9E9234ADBD5B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닥터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스트레인지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탐구자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스파이더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열정적인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2E405F-E363-4C4F-8614-BF282E2579DF}"/>
              </a:ext>
            </a:extLst>
          </p:cNvPr>
          <p:cNvGrpSpPr/>
          <p:nvPr/>
        </p:nvGrpSpPr>
        <p:grpSpPr>
          <a:xfrm>
            <a:off x="3325894" y="3978255"/>
            <a:ext cx="1883749" cy="1037464"/>
            <a:chOff x="3354469" y="3968730"/>
            <a:chExt cx="1883749" cy="1037464"/>
          </a:xfrm>
        </p:grpSpPr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65B1E77-1AFF-4C35-9161-9B7F8A460EC3}"/>
                </a:ext>
              </a:extLst>
            </p:cNvPr>
            <p:cNvCxnSpPr>
              <a:cxnSpLocks/>
            </p:cNvCxnSpPr>
            <p:nvPr/>
          </p:nvCxnSpPr>
          <p:spPr>
            <a:xfrm>
              <a:off x="3354469" y="3968730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B2995A1D-133F-4A74-8BA6-3BCF998DC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469" y="4487462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08B23BE-4773-4B79-8100-E25ECDA0866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469" y="4487462"/>
              <a:ext cx="1883749" cy="0"/>
            </a:xfrm>
            <a:prstGeom prst="line">
              <a:avLst/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770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스파이더</a:t>
            </a:r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04526" y="4208627"/>
            <a:ext cx="1587304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닥터 </a:t>
            </a:r>
            <a:r>
              <a:rPr lang="ko-KR" altLang="en-US" sz="1600" dirty="0" err="1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스트레인지</a:t>
            </a:r>
            <a:endParaRPr lang="ko-KR" altLang="en-US" sz="1600" dirty="0">
              <a:solidFill>
                <a:schemeClr val="tx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91830" y="4487462"/>
            <a:ext cx="1642622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6B487B-F27B-435E-8643-A975012C7E58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BC854B-02FC-4FCA-99B5-9E9234ADBD5B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닥터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스트레인지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탐구자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스파이더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열정적인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2E405F-E363-4C4F-8614-BF282E2579DF}"/>
              </a:ext>
            </a:extLst>
          </p:cNvPr>
          <p:cNvGrpSpPr/>
          <p:nvPr/>
        </p:nvGrpSpPr>
        <p:grpSpPr>
          <a:xfrm>
            <a:off x="3325894" y="3978255"/>
            <a:ext cx="1883749" cy="1037464"/>
            <a:chOff x="3354469" y="3968730"/>
            <a:chExt cx="1883749" cy="1037464"/>
          </a:xfrm>
        </p:grpSpPr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65B1E77-1AFF-4C35-9161-9B7F8A460EC3}"/>
                </a:ext>
              </a:extLst>
            </p:cNvPr>
            <p:cNvCxnSpPr>
              <a:cxnSpLocks/>
            </p:cNvCxnSpPr>
            <p:nvPr/>
          </p:nvCxnSpPr>
          <p:spPr>
            <a:xfrm>
              <a:off x="3354469" y="3968730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B2995A1D-133F-4A74-8BA6-3BCF998DC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469" y="4487462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08B23BE-4773-4B79-8100-E25ECDA0866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469" y="4487462"/>
              <a:ext cx="1883749" cy="0"/>
            </a:xfrm>
            <a:prstGeom prst="line">
              <a:avLst/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64B59F6-D383-4C1A-8C62-05A616B3624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0AE6017-E88D-4090-B99F-F4093ACFD759}"/>
              </a:ext>
            </a:extLst>
          </p:cNvPr>
          <p:cNvSpPr/>
          <p:nvPr/>
        </p:nvSpPr>
        <p:spPr>
          <a:xfrm>
            <a:off x="2159655" y="3768675"/>
            <a:ext cx="6893873" cy="4030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041F53-A377-4014-8F17-C6EBC2EBE13B}"/>
              </a:ext>
            </a:extLst>
          </p:cNvPr>
          <p:cNvSpPr txBox="1"/>
          <p:nvPr/>
        </p:nvSpPr>
        <p:spPr>
          <a:xfrm>
            <a:off x="4154423" y="3801571"/>
            <a:ext cx="489910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친화동기가 낮고 지배동기가 높음</a:t>
            </a:r>
          </a:p>
        </p:txBody>
      </p:sp>
      <p:sp>
        <p:nvSpPr>
          <p:cNvPr id="49" name="직사각형 40">
            <a:extLst>
              <a:ext uri="{FF2B5EF4-FFF2-40B4-BE49-F238E27FC236}">
                <a16:creationId xmlns:a16="http://schemas.microsoft.com/office/drawing/2014/main" id="{B9F68D7F-F210-4965-9BC4-A3A5E93526F2}"/>
              </a:ext>
            </a:extLst>
          </p:cNvPr>
          <p:cNvSpPr/>
          <p:nvPr/>
        </p:nvSpPr>
        <p:spPr>
          <a:xfrm>
            <a:off x="2310575" y="4807196"/>
            <a:ext cx="6742953" cy="832775"/>
          </a:xfrm>
          <a:custGeom>
            <a:avLst/>
            <a:gdLst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0 w 6893873"/>
              <a:gd name="connsiteY3" fmla="*/ 403007 h 403007"/>
              <a:gd name="connsiteX4" fmla="*/ 0 w 6893873"/>
              <a:gd name="connsiteY4" fmla="*/ 0 h 403007"/>
              <a:gd name="connsiteX0" fmla="*/ 0 w 6893873"/>
              <a:gd name="connsiteY0" fmla="*/ 0 h 403007"/>
              <a:gd name="connsiteX1" fmla="*/ 6893873 w 6893873"/>
              <a:gd name="connsiteY1" fmla="*/ 0 h 403007"/>
              <a:gd name="connsiteX2" fmla="*/ 6893873 w 6893873"/>
              <a:gd name="connsiteY2" fmla="*/ 403007 h 403007"/>
              <a:gd name="connsiteX3" fmla="*/ 1205337 w 6893873"/>
              <a:gd name="connsiteY3" fmla="*/ 400568 h 403007"/>
              <a:gd name="connsiteX4" fmla="*/ 0 w 6893873"/>
              <a:gd name="connsiteY4" fmla="*/ 403007 h 403007"/>
              <a:gd name="connsiteX5" fmla="*/ 0 w 6893873"/>
              <a:gd name="connsiteY5" fmla="*/ 0 h 403007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973433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1205337 w 6893873"/>
              <a:gd name="connsiteY4" fmla="*/ 402336 h 404775"/>
              <a:gd name="connsiteX5" fmla="*/ 0 w 6893873"/>
              <a:gd name="connsiteY5" fmla="*/ 404775 h 404775"/>
              <a:gd name="connsiteX6" fmla="*/ 0 w 6893873"/>
              <a:gd name="connsiteY6" fmla="*/ 1768 h 404775"/>
              <a:gd name="connsiteX0" fmla="*/ 0 w 6893873"/>
              <a:gd name="connsiteY0" fmla="*/ 1768 h 404775"/>
              <a:gd name="connsiteX1" fmla="*/ 1196193 w 6893873"/>
              <a:gd name="connsiteY1" fmla="*/ 0 h 404775"/>
              <a:gd name="connsiteX2" fmla="*/ 6893873 w 6893873"/>
              <a:gd name="connsiteY2" fmla="*/ 1768 h 404775"/>
              <a:gd name="connsiteX3" fmla="*/ 6893873 w 6893873"/>
              <a:gd name="connsiteY3" fmla="*/ 404775 h 404775"/>
              <a:gd name="connsiteX4" fmla="*/ 2055729 w 6893873"/>
              <a:gd name="connsiteY4" fmla="*/ 393192 h 404775"/>
              <a:gd name="connsiteX5" fmla="*/ 1205337 w 6893873"/>
              <a:gd name="connsiteY5" fmla="*/ 402336 h 404775"/>
              <a:gd name="connsiteX6" fmla="*/ 0 w 6893873"/>
              <a:gd name="connsiteY6" fmla="*/ 404775 h 404775"/>
              <a:gd name="connsiteX7" fmla="*/ 0 w 6893873"/>
              <a:gd name="connsiteY7" fmla="*/ 1768 h 404775"/>
              <a:gd name="connsiteX0" fmla="*/ 0 w 6893873"/>
              <a:gd name="connsiteY0" fmla="*/ 1768 h 603504"/>
              <a:gd name="connsiteX1" fmla="*/ 1196193 w 6893873"/>
              <a:gd name="connsiteY1" fmla="*/ 0 h 603504"/>
              <a:gd name="connsiteX2" fmla="*/ 6893873 w 6893873"/>
              <a:gd name="connsiteY2" fmla="*/ 1768 h 603504"/>
              <a:gd name="connsiteX3" fmla="*/ 6893873 w 6893873"/>
              <a:gd name="connsiteY3" fmla="*/ 404775 h 603504"/>
              <a:gd name="connsiteX4" fmla="*/ 2046585 w 6893873"/>
              <a:gd name="connsiteY4" fmla="*/ 603504 h 603504"/>
              <a:gd name="connsiteX5" fmla="*/ 1205337 w 6893873"/>
              <a:gd name="connsiteY5" fmla="*/ 402336 h 603504"/>
              <a:gd name="connsiteX6" fmla="*/ 0 w 6893873"/>
              <a:gd name="connsiteY6" fmla="*/ 404775 h 603504"/>
              <a:gd name="connsiteX7" fmla="*/ 0 w 6893873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69367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6893873 w 6903017"/>
              <a:gd name="connsiteY2" fmla="*/ 1768 h 603504"/>
              <a:gd name="connsiteX3" fmla="*/ 6903017 w 6903017"/>
              <a:gd name="connsiteY3" fmla="*/ 587655 h 603504"/>
              <a:gd name="connsiteX4" fmla="*/ 2046585 w 6903017"/>
              <a:gd name="connsiteY4" fmla="*/ 603504 h 603504"/>
              <a:gd name="connsiteX5" fmla="*/ 1205337 w 6903017"/>
              <a:gd name="connsiteY5" fmla="*/ 402336 h 603504"/>
              <a:gd name="connsiteX6" fmla="*/ 0 w 6903017"/>
              <a:gd name="connsiteY6" fmla="*/ 404775 h 603504"/>
              <a:gd name="connsiteX7" fmla="*/ 0 w 6903017"/>
              <a:gd name="connsiteY7" fmla="*/ 1768 h 603504"/>
              <a:gd name="connsiteX0" fmla="*/ 0 w 6903017"/>
              <a:gd name="connsiteY0" fmla="*/ 11430 h 613166"/>
              <a:gd name="connsiteX1" fmla="*/ 1196193 w 6903017"/>
              <a:gd name="connsiteY1" fmla="*/ 9662 h 613166"/>
              <a:gd name="connsiteX2" fmla="*/ 2046585 w 6903017"/>
              <a:gd name="connsiteY2" fmla="*/ 0 h 613166"/>
              <a:gd name="connsiteX3" fmla="*/ 6893873 w 6903017"/>
              <a:gd name="connsiteY3" fmla="*/ 11430 h 613166"/>
              <a:gd name="connsiteX4" fmla="*/ 6903017 w 6903017"/>
              <a:gd name="connsiteY4" fmla="*/ 597317 h 613166"/>
              <a:gd name="connsiteX5" fmla="*/ 2046585 w 6903017"/>
              <a:gd name="connsiteY5" fmla="*/ 613166 h 613166"/>
              <a:gd name="connsiteX6" fmla="*/ 1205337 w 6903017"/>
              <a:gd name="connsiteY6" fmla="*/ 411998 h 613166"/>
              <a:gd name="connsiteX7" fmla="*/ 0 w 6903017"/>
              <a:gd name="connsiteY7" fmla="*/ 414437 h 613166"/>
              <a:gd name="connsiteX8" fmla="*/ 0 w 6903017"/>
              <a:gd name="connsiteY8" fmla="*/ 11430 h 613166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2046585 w 6903017"/>
              <a:gd name="connsiteY2" fmla="*/ 173218 h 603504"/>
              <a:gd name="connsiteX3" fmla="*/ 6893873 w 6903017"/>
              <a:gd name="connsiteY3" fmla="*/ 1768 h 603504"/>
              <a:gd name="connsiteX4" fmla="*/ 6903017 w 6903017"/>
              <a:gd name="connsiteY4" fmla="*/ 587655 h 603504"/>
              <a:gd name="connsiteX5" fmla="*/ 2046585 w 6903017"/>
              <a:gd name="connsiteY5" fmla="*/ 603504 h 603504"/>
              <a:gd name="connsiteX6" fmla="*/ 1205337 w 6903017"/>
              <a:gd name="connsiteY6" fmla="*/ 402336 h 603504"/>
              <a:gd name="connsiteX7" fmla="*/ 0 w 6903017"/>
              <a:gd name="connsiteY7" fmla="*/ 404775 h 603504"/>
              <a:gd name="connsiteX8" fmla="*/ 0 w 6903017"/>
              <a:gd name="connsiteY8" fmla="*/ 1768 h 603504"/>
              <a:gd name="connsiteX0" fmla="*/ 0 w 6903017"/>
              <a:gd name="connsiteY0" fmla="*/ 1768 h 603504"/>
              <a:gd name="connsiteX1" fmla="*/ 1196193 w 6903017"/>
              <a:gd name="connsiteY1" fmla="*/ 0 h 603504"/>
              <a:gd name="connsiteX2" fmla="*/ 2046585 w 6903017"/>
              <a:gd name="connsiteY2" fmla="*/ 173218 h 603504"/>
              <a:gd name="connsiteX3" fmla="*/ 6893873 w 6903017"/>
              <a:gd name="connsiteY3" fmla="*/ 166360 h 603504"/>
              <a:gd name="connsiteX4" fmla="*/ 6903017 w 6903017"/>
              <a:gd name="connsiteY4" fmla="*/ 587655 h 603504"/>
              <a:gd name="connsiteX5" fmla="*/ 2046585 w 6903017"/>
              <a:gd name="connsiteY5" fmla="*/ 603504 h 603504"/>
              <a:gd name="connsiteX6" fmla="*/ 1205337 w 6903017"/>
              <a:gd name="connsiteY6" fmla="*/ 402336 h 603504"/>
              <a:gd name="connsiteX7" fmla="*/ 0 w 6903017"/>
              <a:gd name="connsiteY7" fmla="*/ 404775 h 603504"/>
              <a:gd name="connsiteX8" fmla="*/ 0 w 6903017"/>
              <a:gd name="connsiteY8" fmla="*/ 1768 h 603504"/>
              <a:gd name="connsiteX0" fmla="*/ 0 w 6893873"/>
              <a:gd name="connsiteY0" fmla="*/ 1768 h 935127"/>
              <a:gd name="connsiteX1" fmla="*/ 1196193 w 6893873"/>
              <a:gd name="connsiteY1" fmla="*/ 0 h 935127"/>
              <a:gd name="connsiteX2" fmla="*/ 2046585 w 6893873"/>
              <a:gd name="connsiteY2" fmla="*/ 173218 h 935127"/>
              <a:gd name="connsiteX3" fmla="*/ 6893873 w 6893873"/>
              <a:gd name="connsiteY3" fmla="*/ 166360 h 935127"/>
              <a:gd name="connsiteX4" fmla="*/ 6884729 w 6893873"/>
              <a:gd name="connsiteY4" fmla="*/ 935127 h 935127"/>
              <a:gd name="connsiteX5" fmla="*/ 2046585 w 6893873"/>
              <a:gd name="connsiteY5" fmla="*/ 603504 h 935127"/>
              <a:gd name="connsiteX6" fmla="*/ 1205337 w 6893873"/>
              <a:gd name="connsiteY6" fmla="*/ 402336 h 935127"/>
              <a:gd name="connsiteX7" fmla="*/ 0 w 6893873"/>
              <a:gd name="connsiteY7" fmla="*/ 404775 h 935127"/>
              <a:gd name="connsiteX8" fmla="*/ 0 w 6893873"/>
              <a:gd name="connsiteY8" fmla="*/ 1768 h 935127"/>
              <a:gd name="connsiteX0" fmla="*/ 0 w 6893873"/>
              <a:gd name="connsiteY0" fmla="*/ 1768 h 978408"/>
              <a:gd name="connsiteX1" fmla="*/ 1196193 w 6893873"/>
              <a:gd name="connsiteY1" fmla="*/ 0 h 978408"/>
              <a:gd name="connsiteX2" fmla="*/ 2046585 w 6893873"/>
              <a:gd name="connsiteY2" fmla="*/ 173218 h 978408"/>
              <a:gd name="connsiteX3" fmla="*/ 6893873 w 6893873"/>
              <a:gd name="connsiteY3" fmla="*/ 166360 h 978408"/>
              <a:gd name="connsiteX4" fmla="*/ 6884729 w 6893873"/>
              <a:gd name="connsiteY4" fmla="*/ 935127 h 978408"/>
              <a:gd name="connsiteX5" fmla="*/ 2028297 w 6893873"/>
              <a:gd name="connsiteY5" fmla="*/ 978408 h 978408"/>
              <a:gd name="connsiteX6" fmla="*/ 1205337 w 6893873"/>
              <a:gd name="connsiteY6" fmla="*/ 402336 h 978408"/>
              <a:gd name="connsiteX7" fmla="*/ 0 w 6893873"/>
              <a:gd name="connsiteY7" fmla="*/ 404775 h 978408"/>
              <a:gd name="connsiteX8" fmla="*/ 0 w 6893873"/>
              <a:gd name="connsiteY8" fmla="*/ 1768 h 978408"/>
              <a:gd name="connsiteX0" fmla="*/ 0 w 6893873"/>
              <a:gd name="connsiteY0" fmla="*/ 1768 h 999135"/>
              <a:gd name="connsiteX1" fmla="*/ 1196193 w 6893873"/>
              <a:gd name="connsiteY1" fmla="*/ 0 h 999135"/>
              <a:gd name="connsiteX2" fmla="*/ 2046585 w 6893873"/>
              <a:gd name="connsiteY2" fmla="*/ 173218 h 999135"/>
              <a:gd name="connsiteX3" fmla="*/ 6893873 w 6893873"/>
              <a:gd name="connsiteY3" fmla="*/ 166360 h 999135"/>
              <a:gd name="connsiteX4" fmla="*/ 6884729 w 6893873"/>
              <a:gd name="connsiteY4" fmla="*/ 999135 h 999135"/>
              <a:gd name="connsiteX5" fmla="*/ 2028297 w 6893873"/>
              <a:gd name="connsiteY5" fmla="*/ 978408 h 999135"/>
              <a:gd name="connsiteX6" fmla="*/ 1205337 w 6893873"/>
              <a:gd name="connsiteY6" fmla="*/ 402336 h 999135"/>
              <a:gd name="connsiteX7" fmla="*/ 0 w 6893873"/>
              <a:gd name="connsiteY7" fmla="*/ 404775 h 999135"/>
              <a:gd name="connsiteX8" fmla="*/ 0 w 6893873"/>
              <a:gd name="connsiteY8" fmla="*/ 1768 h 999135"/>
              <a:gd name="connsiteX0" fmla="*/ 0 w 6893873"/>
              <a:gd name="connsiteY0" fmla="*/ 1768 h 999135"/>
              <a:gd name="connsiteX1" fmla="*/ 1196193 w 6893873"/>
              <a:gd name="connsiteY1" fmla="*/ 0 h 999135"/>
              <a:gd name="connsiteX2" fmla="*/ 2046585 w 6893873"/>
              <a:gd name="connsiteY2" fmla="*/ 173218 h 999135"/>
              <a:gd name="connsiteX3" fmla="*/ 6893873 w 6893873"/>
              <a:gd name="connsiteY3" fmla="*/ 166360 h 999135"/>
              <a:gd name="connsiteX4" fmla="*/ 6884729 w 6893873"/>
              <a:gd name="connsiteY4" fmla="*/ 999135 h 999135"/>
              <a:gd name="connsiteX5" fmla="*/ 2028297 w 6893873"/>
              <a:gd name="connsiteY5" fmla="*/ 996696 h 999135"/>
              <a:gd name="connsiteX6" fmla="*/ 1205337 w 6893873"/>
              <a:gd name="connsiteY6" fmla="*/ 402336 h 999135"/>
              <a:gd name="connsiteX7" fmla="*/ 0 w 6893873"/>
              <a:gd name="connsiteY7" fmla="*/ 404775 h 999135"/>
              <a:gd name="connsiteX8" fmla="*/ 0 w 6893873"/>
              <a:gd name="connsiteY8" fmla="*/ 1768 h 999135"/>
              <a:gd name="connsiteX0" fmla="*/ 0 w 6893873"/>
              <a:gd name="connsiteY0" fmla="*/ 0 h 997367"/>
              <a:gd name="connsiteX1" fmla="*/ 1196193 w 6893873"/>
              <a:gd name="connsiteY1" fmla="*/ 158030 h 997367"/>
              <a:gd name="connsiteX2" fmla="*/ 2046585 w 6893873"/>
              <a:gd name="connsiteY2" fmla="*/ 171450 h 997367"/>
              <a:gd name="connsiteX3" fmla="*/ 6893873 w 6893873"/>
              <a:gd name="connsiteY3" fmla="*/ 164592 h 997367"/>
              <a:gd name="connsiteX4" fmla="*/ 6884729 w 6893873"/>
              <a:gd name="connsiteY4" fmla="*/ 997367 h 997367"/>
              <a:gd name="connsiteX5" fmla="*/ 2028297 w 6893873"/>
              <a:gd name="connsiteY5" fmla="*/ 994928 h 997367"/>
              <a:gd name="connsiteX6" fmla="*/ 1205337 w 6893873"/>
              <a:gd name="connsiteY6" fmla="*/ 400568 h 997367"/>
              <a:gd name="connsiteX7" fmla="*/ 0 w 6893873"/>
              <a:gd name="connsiteY7" fmla="*/ 403007 h 997367"/>
              <a:gd name="connsiteX8" fmla="*/ 0 w 6893873"/>
              <a:gd name="connsiteY8" fmla="*/ 0 h 997367"/>
              <a:gd name="connsiteX0" fmla="*/ 150920 w 6893873"/>
              <a:gd name="connsiteY0" fmla="*/ 161566 h 839337"/>
              <a:gd name="connsiteX1" fmla="*/ 1196193 w 6893873"/>
              <a:gd name="connsiteY1" fmla="*/ 0 h 839337"/>
              <a:gd name="connsiteX2" fmla="*/ 2046585 w 6893873"/>
              <a:gd name="connsiteY2" fmla="*/ 13420 h 839337"/>
              <a:gd name="connsiteX3" fmla="*/ 6893873 w 6893873"/>
              <a:gd name="connsiteY3" fmla="*/ 6562 h 839337"/>
              <a:gd name="connsiteX4" fmla="*/ 6884729 w 6893873"/>
              <a:gd name="connsiteY4" fmla="*/ 839337 h 839337"/>
              <a:gd name="connsiteX5" fmla="*/ 2028297 w 6893873"/>
              <a:gd name="connsiteY5" fmla="*/ 836898 h 839337"/>
              <a:gd name="connsiteX6" fmla="*/ 1205337 w 6893873"/>
              <a:gd name="connsiteY6" fmla="*/ 242538 h 839337"/>
              <a:gd name="connsiteX7" fmla="*/ 0 w 6893873"/>
              <a:gd name="connsiteY7" fmla="*/ 244977 h 839337"/>
              <a:gd name="connsiteX8" fmla="*/ 150920 w 6893873"/>
              <a:gd name="connsiteY8" fmla="*/ 161566 h 839337"/>
              <a:gd name="connsiteX0" fmla="*/ 0 w 6742953"/>
              <a:gd name="connsiteY0" fmla="*/ 161566 h 839337"/>
              <a:gd name="connsiteX1" fmla="*/ 1045273 w 6742953"/>
              <a:gd name="connsiteY1" fmla="*/ 0 h 839337"/>
              <a:gd name="connsiteX2" fmla="*/ 1895665 w 6742953"/>
              <a:gd name="connsiteY2" fmla="*/ 13420 h 839337"/>
              <a:gd name="connsiteX3" fmla="*/ 6742953 w 6742953"/>
              <a:gd name="connsiteY3" fmla="*/ 6562 h 839337"/>
              <a:gd name="connsiteX4" fmla="*/ 6733809 w 6742953"/>
              <a:gd name="connsiteY4" fmla="*/ 839337 h 839337"/>
              <a:gd name="connsiteX5" fmla="*/ 1877377 w 6742953"/>
              <a:gd name="connsiteY5" fmla="*/ 836898 h 839337"/>
              <a:gd name="connsiteX6" fmla="*/ 1054417 w 6742953"/>
              <a:gd name="connsiteY6" fmla="*/ 242538 h 839337"/>
              <a:gd name="connsiteX7" fmla="*/ 97655 w 6742953"/>
              <a:gd name="connsiteY7" fmla="*/ 342631 h 839337"/>
              <a:gd name="connsiteX8" fmla="*/ 0 w 6742953"/>
              <a:gd name="connsiteY8" fmla="*/ 161566 h 839337"/>
              <a:gd name="connsiteX0" fmla="*/ 0 w 6742953"/>
              <a:gd name="connsiteY0" fmla="*/ 161566 h 839337"/>
              <a:gd name="connsiteX1" fmla="*/ 1045273 w 6742953"/>
              <a:gd name="connsiteY1" fmla="*/ 0 h 839337"/>
              <a:gd name="connsiteX2" fmla="*/ 1895665 w 6742953"/>
              <a:gd name="connsiteY2" fmla="*/ 13420 h 839337"/>
              <a:gd name="connsiteX3" fmla="*/ 6742953 w 6742953"/>
              <a:gd name="connsiteY3" fmla="*/ 6562 h 839337"/>
              <a:gd name="connsiteX4" fmla="*/ 6733809 w 6742953"/>
              <a:gd name="connsiteY4" fmla="*/ 839337 h 839337"/>
              <a:gd name="connsiteX5" fmla="*/ 1877377 w 6742953"/>
              <a:gd name="connsiteY5" fmla="*/ 836898 h 839337"/>
              <a:gd name="connsiteX6" fmla="*/ 1045540 w 6742953"/>
              <a:gd name="connsiteY6" fmla="*/ 384581 h 839337"/>
              <a:gd name="connsiteX7" fmla="*/ 97655 w 6742953"/>
              <a:gd name="connsiteY7" fmla="*/ 342631 h 839337"/>
              <a:gd name="connsiteX8" fmla="*/ 0 w 6742953"/>
              <a:gd name="connsiteY8" fmla="*/ 161566 h 839337"/>
              <a:gd name="connsiteX0" fmla="*/ 0 w 6742953"/>
              <a:gd name="connsiteY0" fmla="*/ 155004 h 832775"/>
              <a:gd name="connsiteX1" fmla="*/ 1054151 w 6742953"/>
              <a:gd name="connsiteY1" fmla="*/ 2315 h 832775"/>
              <a:gd name="connsiteX2" fmla="*/ 1895665 w 6742953"/>
              <a:gd name="connsiteY2" fmla="*/ 6858 h 832775"/>
              <a:gd name="connsiteX3" fmla="*/ 6742953 w 6742953"/>
              <a:gd name="connsiteY3" fmla="*/ 0 h 832775"/>
              <a:gd name="connsiteX4" fmla="*/ 6733809 w 6742953"/>
              <a:gd name="connsiteY4" fmla="*/ 832775 h 832775"/>
              <a:gd name="connsiteX5" fmla="*/ 1877377 w 6742953"/>
              <a:gd name="connsiteY5" fmla="*/ 830336 h 832775"/>
              <a:gd name="connsiteX6" fmla="*/ 1045540 w 6742953"/>
              <a:gd name="connsiteY6" fmla="*/ 378019 h 832775"/>
              <a:gd name="connsiteX7" fmla="*/ 97655 w 6742953"/>
              <a:gd name="connsiteY7" fmla="*/ 336069 h 832775"/>
              <a:gd name="connsiteX8" fmla="*/ 0 w 6742953"/>
              <a:gd name="connsiteY8" fmla="*/ 155004 h 832775"/>
              <a:gd name="connsiteX0" fmla="*/ 0 w 6742953"/>
              <a:gd name="connsiteY0" fmla="*/ 155004 h 832775"/>
              <a:gd name="connsiteX1" fmla="*/ 1054151 w 6742953"/>
              <a:gd name="connsiteY1" fmla="*/ 2315 h 832775"/>
              <a:gd name="connsiteX2" fmla="*/ 1895665 w 6742953"/>
              <a:gd name="connsiteY2" fmla="*/ 6858 h 832775"/>
              <a:gd name="connsiteX3" fmla="*/ 6742953 w 6742953"/>
              <a:gd name="connsiteY3" fmla="*/ 0 h 832775"/>
              <a:gd name="connsiteX4" fmla="*/ 6733809 w 6742953"/>
              <a:gd name="connsiteY4" fmla="*/ 832775 h 832775"/>
              <a:gd name="connsiteX5" fmla="*/ 1877377 w 6742953"/>
              <a:gd name="connsiteY5" fmla="*/ 830336 h 832775"/>
              <a:gd name="connsiteX6" fmla="*/ 1045540 w 6742953"/>
              <a:gd name="connsiteY6" fmla="*/ 395775 h 832775"/>
              <a:gd name="connsiteX7" fmla="*/ 97655 w 6742953"/>
              <a:gd name="connsiteY7" fmla="*/ 336069 h 832775"/>
              <a:gd name="connsiteX8" fmla="*/ 0 w 6742953"/>
              <a:gd name="connsiteY8" fmla="*/ 155004 h 832775"/>
              <a:gd name="connsiteX0" fmla="*/ 0 w 6742953"/>
              <a:gd name="connsiteY0" fmla="*/ 155004 h 832775"/>
              <a:gd name="connsiteX1" fmla="*/ 1054151 w 6742953"/>
              <a:gd name="connsiteY1" fmla="*/ 2315 h 832775"/>
              <a:gd name="connsiteX2" fmla="*/ 1895665 w 6742953"/>
              <a:gd name="connsiteY2" fmla="*/ 6858 h 832775"/>
              <a:gd name="connsiteX3" fmla="*/ 6742953 w 6742953"/>
              <a:gd name="connsiteY3" fmla="*/ 0 h 832775"/>
              <a:gd name="connsiteX4" fmla="*/ 6733809 w 6742953"/>
              <a:gd name="connsiteY4" fmla="*/ 832775 h 832775"/>
              <a:gd name="connsiteX5" fmla="*/ 1877377 w 6742953"/>
              <a:gd name="connsiteY5" fmla="*/ 830336 h 832775"/>
              <a:gd name="connsiteX6" fmla="*/ 832476 w 6742953"/>
              <a:gd name="connsiteY6" fmla="*/ 280365 h 832775"/>
              <a:gd name="connsiteX7" fmla="*/ 97655 w 6742953"/>
              <a:gd name="connsiteY7" fmla="*/ 336069 h 832775"/>
              <a:gd name="connsiteX8" fmla="*/ 0 w 6742953"/>
              <a:gd name="connsiteY8" fmla="*/ 155004 h 83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2953" h="832775">
                <a:moveTo>
                  <a:pt x="0" y="155004"/>
                </a:moveTo>
                <a:lnTo>
                  <a:pt x="1054151" y="2315"/>
                </a:lnTo>
                <a:lnTo>
                  <a:pt x="1895665" y="6858"/>
                </a:lnTo>
                <a:lnTo>
                  <a:pt x="6742953" y="0"/>
                </a:lnTo>
                <a:lnTo>
                  <a:pt x="6733809" y="832775"/>
                </a:lnTo>
                <a:lnTo>
                  <a:pt x="1877377" y="830336"/>
                </a:lnTo>
                <a:lnTo>
                  <a:pt x="832476" y="280365"/>
                </a:lnTo>
                <a:lnTo>
                  <a:pt x="97655" y="336069"/>
                </a:lnTo>
                <a:lnTo>
                  <a:pt x="0" y="155004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222688-9160-45FD-82C7-5408134CE9B2}"/>
              </a:ext>
            </a:extLst>
          </p:cNvPr>
          <p:cNvSpPr txBox="1"/>
          <p:nvPr/>
        </p:nvSpPr>
        <p:spPr>
          <a:xfrm>
            <a:off x="4153970" y="4934306"/>
            <a:ext cx="4899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비언어적 대인기술 中 얼굴표정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공간 행동 </a:t>
            </a:r>
            <a:endParaRPr lang="en-US" altLang="ko-KR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fontAlgn="base"/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- 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얼굴을 찡그리고 거리를 멀리하면서 불쾌함을 드러냄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 </a:t>
            </a:r>
            <a:endParaRPr lang="ko-KR" altLang="en-US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2B2DB2C-28B3-4B1E-87A5-2B4BDDC3E3CA}"/>
              </a:ext>
            </a:extLst>
          </p:cNvPr>
          <p:cNvSpPr/>
          <p:nvPr/>
        </p:nvSpPr>
        <p:spPr>
          <a:xfrm>
            <a:off x="2159655" y="4283959"/>
            <a:ext cx="6893873" cy="4030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9F28CFA-2845-4602-B1B9-2E2CDEA9311B}"/>
              </a:ext>
            </a:extLst>
          </p:cNvPr>
          <p:cNvGrpSpPr/>
          <p:nvPr/>
        </p:nvGrpSpPr>
        <p:grpSpPr>
          <a:xfrm>
            <a:off x="2159655" y="3768675"/>
            <a:ext cx="1194813" cy="1437574"/>
            <a:chOff x="2312056" y="3921075"/>
            <a:chExt cx="1194813" cy="1437574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0219C0B-F5A3-4115-A1A9-27CB0809E591}"/>
                </a:ext>
              </a:extLst>
            </p:cNvPr>
            <p:cNvSpPr/>
            <p:nvPr/>
          </p:nvSpPr>
          <p:spPr>
            <a:xfrm>
              <a:off x="2312056" y="4439807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대인신념</a:t>
              </a:r>
              <a:endPara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E686EA0-CD80-498E-9403-5D8CF62B4206}"/>
                </a:ext>
              </a:extLst>
            </p:cNvPr>
            <p:cNvSpPr/>
            <p:nvPr/>
          </p:nvSpPr>
          <p:spPr>
            <a:xfrm>
              <a:off x="2312056" y="3921075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대인동기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9FF3B8AF-6483-415E-9729-C80F39DEDCB8}"/>
                </a:ext>
              </a:extLst>
            </p:cNvPr>
            <p:cNvSpPr/>
            <p:nvPr/>
          </p:nvSpPr>
          <p:spPr>
            <a:xfrm>
              <a:off x="2312056" y="4958539"/>
              <a:ext cx="1194813" cy="40011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대인기술</a:t>
              </a: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9E2412D-8EFD-403B-B878-1B8608916FC2}"/>
              </a:ext>
            </a:extLst>
          </p:cNvPr>
          <p:cNvSpPr/>
          <p:nvPr/>
        </p:nvSpPr>
        <p:spPr>
          <a:xfrm>
            <a:off x="1998760" y="3616207"/>
            <a:ext cx="1516601" cy="17425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5F2D14-88F2-4FE4-AC31-CC8D88B0016C}"/>
              </a:ext>
            </a:extLst>
          </p:cNvPr>
          <p:cNvSpPr txBox="1"/>
          <p:nvPr/>
        </p:nvSpPr>
        <p:spPr>
          <a:xfrm>
            <a:off x="4157744" y="4317876"/>
            <a:ext cx="4920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나는 산만한 사람을 좋아하지 않는다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 (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경험을 통해 학습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)</a:t>
            </a:r>
            <a:endParaRPr lang="ko-KR" altLang="en-US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26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스파이더</a:t>
            </a:r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04526" y="4208627"/>
            <a:ext cx="1587304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닥터 </a:t>
            </a:r>
            <a:r>
              <a:rPr lang="ko-KR" altLang="en-US" sz="1600" dirty="0" err="1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스트레인지</a:t>
            </a:r>
            <a:endParaRPr lang="ko-KR" altLang="en-US" sz="1600" dirty="0">
              <a:solidFill>
                <a:schemeClr val="tx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91830" y="4487462"/>
            <a:ext cx="1642622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6B487B-F27B-435E-8643-A975012C7E58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BC854B-02FC-4FCA-99B5-9E9234ADBD5B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닥터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스트레인지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탐구자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스파이더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열정적인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2E405F-E363-4C4F-8614-BF282E2579DF}"/>
              </a:ext>
            </a:extLst>
          </p:cNvPr>
          <p:cNvGrpSpPr/>
          <p:nvPr/>
        </p:nvGrpSpPr>
        <p:grpSpPr>
          <a:xfrm>
            <a:off x="3325894" y="3978255"/>
            <a:ext cx="1883749" cy="1037464"/>
            <a:chOff x="3354469" y="3968730"/>
            <a:chExt cx="1883749" cy="1037464"/>
          </a:xfrm>
        </p:grpSpPr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65B1E77-1AFF-4C35-9161-9B7F8A460EC3}"/>
                </a:ext>
              </a:extLst>
            </p:cNvPr>
            <p:cNvCxnSpPr>
              <a:cxnSpLocks/>
            </p:cNvCxnSpPr>
            <p:nvPr/>
          </p:nvCxnSpPr>
          <p:spPr>
            <a:xfrm>
              <a:off x="3354469" y="3968730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B2995A1D-133F-4A74-8BA6-3BCF998DC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469" y="4487462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08B23BE-4773-4B79-8100-E25ECDA0866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469" y="4487462"/>
              <a:ext cx="1883749" cy="0"/>
            </a:xfrm>
            <a:prstGeom prst="line">
              <a:avLst/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9972ACC-1E65-403C-8164-648712444F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6">
            <a:extLst>
              <a:ext uri="{FF2B5EF4-FFF2-40B4-BE49-F238E27FC236}">
                <a16:creationId xmlns:a16="http://schemas.microsoft.com/office/drawing/2014/main" id="{CC643BCE-7AC8-4447-8897-DF59F96ADA7F}"/>
              </a:ext>
            </a:extLst>
          </p:cNvPr>
          <p:cNvSpPr/>
          <p:nvPr/>
        </p:nvSpPr>
        <p:spPr>
          <a:xfrm>
            <a:off x="937550" y="3584448"/>
            <a:ext cx="6271239" cy="2133444"/>
          </a:xfrm>
          <a:custGeom>
            <a:avLst/>
            <a:gdLst>
              <a:gd name="connsiteX0" fmla="*/ 0 w 6385297"/>
              <a:gd name="connsiteY0" fmla="*/ 0 h 2314205"/>
              <a:gd name="connsiteX1" fmla="*/ 6385297 w 6385297"/>
              <a:gd name="connsiteY1" fmla="*/ 0 h 2314205"/>
              <a:gd name="connsiteX2" fmla="*/ 6385297 w 6385297"/>
              <a:gd name="connsiteY2" fmla="*/ 2314205 h 2314205"/>
              <a:gd name="connsiteX3" fmla="*/ 0 w 6385297"/>
              <a:gd name="connsiteY3" fmla="*/ 2314205 h 2314205"/>
              <a:gd name="connsiteX4" fmla="*/ 0 w 6385297"/>
              <a:gd name="connsiteY4" fmla="*/ 0 h 2314205"/>
              <a:gd name="connsiteX0" fmla="*/ 0 w 6385297"/>
              <a:gd name="connsiteY0" fmla="*/ 8779 h 2322984"/>
              <a:gd name="connsiteX1" fmla="*/ 4885681 w 6385297"/>
              <a:gd name="connsiteY1" fmla="*/ 0 h 2322984"/>
              <a:gd name="connsiteX2" fmla="*/ 6385297 w 6385297"/>
              <a:gd name="connsiteY2" fmla="*/ 8779 h 2322984"/>
              <a:gd name="connsiteX3" fmla="*/ 6385297 w 6385297"/>
              <a:gd name="connsiteY3" fmla="*/ 2322984 h 2322984"/>
              <a:gd name="connsiteX4" fmla="*/ 0 w 6385297"/>
              <a:gd name="connsiteY4" fmla="*/ 2322984 h 2322984"/>
              <a:gd name="connsiteX5" fmla="*/ 0 w 6385297"/>
              <a:gd name="connsiteY5" fmla="*/ 8779 h 2322984"/>
              <a:gd name="connsiteX0" fmla="*/ 0 w 6385297"/>
              <a:gd name="connsiteY0" fmla="*/ 8779 h 2322984"/>
              <a:gd name="connsiteX1" fmla="*/ 4556497 w 6385297"/>
              <a:gd name="connsiteY1" fmla="*/ 9144 h 2322984"/>
              <a:gd name="connsiteX2" fmla="*/ 4885681 w 6385297"/>
              <a:gd name="connsiteY2" fmla="*/ 0 h 2322984"/>
              <a:gd name="connsiteX3" fmla="*/ 6385297 w 6385297"/>
              <a:gd name="connsiteY3" fmla="*/ 8779 h 2322984"/>
              <a:gd name="connsiteX4" fmla="*/ 6385297 w 6385297"/>
              <a:gd name="connsiteY4" fmla="*/ 2322984 h 2322984"/>
              <a:gd name="connsiteX5" fmla="*/ 0 w 6385297"/>
              <a:gd name="connsiteY5" fmla="*/ 2322984 h 2322984"/>
              <a:gd name="connsiteX6" fmla="*/ 0 w 6385297"/>
              <a:gd name="connsiteY6" fmla="*/ 8779 h 2322984"/>
              <a:gd name="connsiteX0" fmla="*/ 0 w 6385297"/>
              <a:gd name="connsiteY0" fmla="*/ 8779 h 2322984"/>
              <a:gd name="connsiteX1" fmla="*/ 3376921 w 6385297"/>
              <a:gd name="connsiteY1" fmla="*/ 9144 h 2322984"/>
              <a:gd name="connsiteX2" fmla="*/ 4556497 w 6385297"/>
              <a:gd name="connsiteY2" fmla="*/ 9144 h 2322984"/>
              <a:gd name="connsiteX3" fmla="*/ 4885681 w 6385297"/>
              <a:gd name="connsiteY3" fmla="*/ 0 h 2322984"/>
              <a:gd name="connsiteX4" fmla="*/ 6385297 w 6385297"/>
              <a:gd name="connsiteY4" fmla="*/ 8779 h 2322984"/>
              <a:gd name="connsiteX5" fmla="*/ 6385297 w 6385297"/>
              <a:gd name="connsiteY5" fmla="*/ 2322984 h 2322984"/>
              <a:gd name="connsiteX6" fmla="*/ 0 w 6385297"/>
              <a:gd name="connsiteY6" fmla="*/ 2322984 h 2322984"/>
              <a:gd name="connsiteX7" fmla="*/ 0 w 6385297"/>
              <a:gd name="connsiteY7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4885681 w 6385297"/>
              <a:gd name="connsiteY4" fmla="*/ 0 h 2322984"/>
              <a:gd name="connsiteX5" fmla="*/ 6385297 w 6385297"/>
              <a:gd name="connsiteY5" fmla="*/ 8779 h 2322984"/>
              <a:gd name="connsiteX6" fmla="*/ 6385297 w 6385297"/>
              <a:gd name="connsiteY6" fmla="*/ 2322984 h 2322984"/>
              <a:gd name="connsiteX7" fmla="*/ 0 w 6385297"/>
              <a:gd name="connsiteY7" fmla="*/ 2322984 h 2322984"/>
              <a:gd name="connsiteX8" fmla="*/ 0 w 6385297"/>
              <a:gd name="connsiteY8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6385297 w 6385297"/>
              <a:gd name="connsiteY4" fmla="*/ 8779 h 2322984"/>
              <a:gd name="connsiteX5" fmla="*/ 6385297 w 6385297"/>
              <a:gd name="connsiteY5" fmla="*/ 2322984 h 2322984"/>
              <a:gd name="connsiteX6" fmla="*/ 0 w 6385297"/>
              <a:gd name="connsiteY6" fmla="*/ 2322984 h 2322984"/>
              <a:gd name="connsiteX7" fmla="*/ 0 w 6385297"/>
              <a:gd name="connsiteY7" fmla="*/ 8779 h 2322984"/>
              <a:gd name="connsiteX0" fmla="*/ 0 w 6385297"/>
              <a:gd name="connsiteY0" fmla="*/ 8779 h 2322984"/>
              <a:gd name="connsiteX1" fmla="*/ 3148321 w 6385297"/>
              <a:gd name="connsiteY1" fmla="*/ 0 h 2322984"/>
              <a:gd name="connsiteX2" fmla="*/ 3376921 w 6385297"/>
              <a:gd name="connsiteY2" fmla="*/ 9144 h 2322984"/>
              <a:gd name="connsiteX3" fmla="*/ 4556497 w 6385297"/>
              <a:gd name="connsiteY3" fmla="*/ 9144 h 2322984"/>
              <a:gd name="connsiteX4" fmla="*/ 4748521 w 6385297"/>
              <a:gd name="connsiteY4" fmla="*/ 0 h 2322984"/>
              <a:gd name="connsiteX5" fmla="*/ 6385297 w 6385297"/>
              <a:gd name="connsiteY5" fmla="*/ 8779 h 2322984"/>
              <a:gd name="connsiteX6" fmla="*/ 6385297 w 6385297"/>
              <a:gd name="connsiteY6" fmla="*/ 2322984 h 2322984"/>
              <a:gd name="connsiteX7" fmla="*/ 0 w 6385297"/>
              <a:gd name="connsiteY7" fmla="*/ 2322984 h 2322984"/>
              <a:gd name="connsiteX8" fmla="*/ 0 w 6385297"/>
              <a:gd name="connsiteY8" fmla="*/ 8779 h 2322984"/>
              <a:gd name="connsiteX0" fmla="*/ 0 w 6385297"/>
              <a:gd name="connsiteY0" fmla="*/ 292243 h 2606448"/>
              <a:gd name="connsiteX1" fmla="*/ 3148321 w 6385297"/>
              <a:gd name="connsiteY1" fmla="*/ 283464 h 2606448"/>
              <a:gd name="connsiteX2" fmla="*/ 3349489 w 6385297"/>
              <a:gd name="connsiteY2" fmla="*/ 0 h 2606448"/>
              <a:gd name="connsiteX3" fmla="*/ 4556497 w 6385297"/>
              <a:gd name="connsiteY3" fmla="*/ 292608 h 2606448"/>
              <a:gd name="connsiteX4" fmla="*/ 4748521 w 6385297"/>
              <a:gd name="connsiteY4" fmla="*/ 283464 h 2606448"/>
              <a:gd name="connsiteX5" fmla="*/ 6385297 w 6385297"/>
              <a:gd name="connsiteY5" fmla="*/ 292243 h 2606448"/>
              <a:gd name="connsiteX6" fmla="*/ 6385297 w 6385297"/>
              <a:gd name="connsiteY6" fmla="*/ 2606448 h 2606448"/>
              <a:gd name="connsiteX7" fmla="*/ 0 w 6385297"/>
              <a:gd name="connsiteY7" fmla="*/ 2606448 h 2606448"/>
              <a:gd name="connsiteX8" fmla="*/ 0 w 6385297"/>
              <a:gd name="connsiteY8" fmla="*/ 292243 h 2606448"/>
              <a:gd name="connsiteX0" fmla="*/ 0 w 6385297"/>
              <a:gd name="connsiteY0" fmla="*/ 292243 h 2606448"/>
              <a:gd name="connsiteX1" fmla="*/ 3148321 w 6385297"/>
              <a:gd name="connsiteY1" fmla="*/ 283464 h 2606448"/>
              <a:gd name="connsiteX2" fmla="*/ 3349489 w 6385297"/>
              <a:gd name="connsiteY2" fmla="*/ 0 h 2606448"/>
              <a:gd name="connsiteX3" fmla="*/ 4547353 w 6385297"/>
              <a:gd name="connsiteY3" fmla="*/ 0 h 2606448"/>
              <a:gd name="connsiteX4" fmla="*/ 4748521 w 6385297"/>
              <a:gd name="connsiteY4" fmla="*/ 283464 h 2606448"/>
              <a:gd name="connsiteX5" fmla="*/ 6385297 w 6385297"/>
              <a:gd name="connsiteY5" fmla="*/ 292243 h 2606448"/>
              <a:gd name="connsiteX6" fmla="*/ 6385297 w 6385297"/>
              <a:gd name="connsiteY6" fmla="*/ 2606448 h 2606448"/>
              <a:gd name="connsiteX7" fmla="*/ 0 w 6385297"/>
              <a:gd name="connsiteY7" fmla="*/ 2606448 h 2606448"/>
              <a:gd name="connsiteX8" fmla="*/ 0 w 6385297"/>
              <a:gd name="connsiteY8" fmla="*/ 292243 h 2606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85297" h="2606448">
                <a:moveTo>
                  <a:pt x="0" y="292243"/>
                </a:moveTo>
                <a:lnTo>
                  <a:pt x="3148321" y="283464"/>
                </a:lnTo>
                <a:lnTo>
                  <a:pt x="3349489" y="0"/>
                </a:lnTo>
                <a:lnTo>
                  <a:pt x="4547353" y="0"/>
                </a:lnTo>
                <a:lnTo>
                  <a:pt x="4748521" y="283464"/>
                </a:lnTo>
                <a:lnTo>
                  <a:pt x="6385297" y="292243"/>
                </a:lnTo>
                <a:lnTo>
                  <a:pt x="6385297" y="2606448"/>
                </a:lnTo>
                <a:lnTo>
                  <a:pt x="0" y="2606448"/>
                </a:lnTo>
                <a:lnTo>
                  <a:pt x="0" y="29224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F82BDD-5D32-4C4D-A391-FD9ACAA3DF61}"/>
              </a:ext>
            </a:extLst>
          </p:cNvPr>
          <p:cNvSpPr txBox="1"/>
          <p:nvPr/>
        </p:nvSpPr>
        <p:spPr>
          <a:xfrm>
            <a:off x="1167261" y="3976974"/>
            <a:ext cx="5908915" cy="15293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의미 추론 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스파이더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맨의 태도를 보아 그는 산만한 사람일 것이다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 (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감정적 추리의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오류 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막연하게 느껴지는 불쾌감으로 타인을 판단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) </a:t>
            </a:r>
            <a:endParaRPr lang="ko-KR" altLang="en-US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의미 평가 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en-US" sz="16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스파이더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맨은 관계를 맺는데 진중함이 없다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대처 결정 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불쾌한 정서를 드러내는 정서적 발산이 </a:t>
            </a:r>
            <a:r>
              <a:rPr lang="ko-KR" altLang="en-US" sz="16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일어남</a:t>
            </a:r>
            <a:endParaRPr lang="ko-KR" altLang="en-US" sz="16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0DD7DD1-223F-49A7-80A5-47D87F5CE67A}"/>
              </a:ext>
            </a:extLst>
          </p:cNvPr>
          <p:cNvSpPr/>
          <p:nvPr/>
        </p:nvSpPr>
        <p:spPr>
          <a:xfrm>
            <a:off x="4220171" y="3178826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50" name="직사각형 37">
            <a:extLst>
              <a:ext uri="{FF2B5EF4-FFF2-40B4-BE49-F238E27FC236}">
                <a16:creationId xmlns:a16="http://schemas.microsoft.com/office/drawing/2014/main" id="{98156FC8-EBCD-4FE0-844A-615A9649E2A7}"/>
              </a:ext>
            </a:extLst>
          </p:cNvPr>
          <p:cNvSpPr/>
          <p:nvPr/>
        </p:nvSpPr>
        <p:spPr>
          <a:xfrm>
            <a:off x="6575096" y="2466293"/>
            <a:ext cx="2203729" cy="720508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26366"/>
              <a:gd name="connsiteX1" fmla="*/ 3867429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  <a:gd name="connsiteX0" fmla="*/ 9144 w 3867429"/>
              <a:gd name="connsiteY0" fmla="*/ 0 h 926366"/>
              <a:gd name="connsiteX1" fmla="*/ 2203729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  <a:gd name="connsiteX0" fmla="*/ 9144 w 2203729"/>
              <a:gd name="connsiteY0" fmla="*/ 0 h 926366"/>
              <a:gd name="connsiteX1" fmla="*/ 2203729 w 2203729"/>
              <a:gd name="connsiteY1" fmla="*/ 0 h 926366"/>
              <a:gd name="connsiteX2" fmla="*/ 2203729 w 2203729"/>
              <a:gd name="connsiteY2" fmla="*/ 522135 h 926366"/>
              <a:gd name="connsiteX3" fmla="*/ 1319045 w 2203729"/>
              <a:gd name="connsiteY3" fmla="*/ 514652 h 926366"/>
              <a:gd name="connsiteX4" fmla="*/ 1181885 w 2203729"/>
              <a:gd name="connsiteY4" fmla="*/ 724964 h 926366"/>
              <a:gd name="connsiteX5" fmla="*/ 0 w 2203729"/>
              <a:gd name="connsiteY5" fmla="*/ 926366 h 926366"/>
              <a:gd name="connsiteX6" fmla="*/ 9144 w 2203729"/>
              <a:gd name="connsiteY6" fmla="*/ 0 h 926366"/>
              <a:gd name="connsiteX0" fmla="*/ 428244 w 2203729"/>
              <a:gd name="connsiteY0" fmla="*/ 0 h 926366"/>
              <a:gd name="connsiteX1" fmla="*/ 2203729 w 2203729"/>
              <a:gd name="connsiteY1" fmla="*/ 0 h 926366"/>
              <a:gd name="connsiteX2" fmla="*/ 2203729 w 2203729"/>
              <a:gd name="connsiteY2" fmla="*/ 522135 h 926366"/>
              <a:gd name="connsiteX3" fmla="*/ 1319045 w 2203729"/>
              <a:gd name="connsiteY3" fmla="*/ 514652 h 926366"/>
              <a:gd name="connsiteX4" fmla="*/ 1181885 w 2203729"/>
              <a:gd name="connsiteY4" fmla="*/ 724964 h 926366"/>
              <a:gd name="connsiteX5" fmla="*/ 0 w 2203729"/>
              <a:gd name="connsiteY5" fmla="*/ 926366 h 926366"/>
              <a:gd name="connsiteX6" fmla="*/ 428244 w 2203729"/>
              <a:gd name="connsiteY6" fmla="*/ 0 h 926366"/>
              <a:gd name="connsiteX0" fmla="*/ 402844 w 2178329"/>
              <a:gd name="connsiteY0" fmla="*/ 0 h 724964"/>
              <a:gd name="connsiteX1" fmla="*/ 2178329 w 2178329"/>
              <a:gd name="connsiteY1" fmla="*/ 0 h 724964"/>
              <a:gd name="connsiteX2" fmla="*/ 2178329 w 2178329"/>
              <a:gd name="connsiteY2" fmla="*/ 522135 h 724964"/>
              <a:gd name="connsiteX3" fmla="*/ 1293645 w 2178329"/>
              <a:gd name="connsiteY3" fmla="*/ 514652 h 724964"/>
              <a:gd name="connsiteX4" fmla="*/ 1156485 w 2178329"/>
              <a:gd name="connsiteY4" fmla="*/ 724964 h 724964"/>
              <a:gd name="connsiteX5" fmla="*/ 0 w 2178329"/>
              <a:gd name="connsiteY5" fmla="*/ 709131 h 724964"/>
              <a:gd name="connsiteX6" fmla="*/ 402844 w 2178329"/>
              <a:gd name="connsiteY6" fmla="*/ 0 h 724964"/>
              <a:gd name="connsiteX0" fmla="*/ 390144 w 2165629"/>
              <a:gd name="connsiteY0" fmla="*/ 0 h 724964"/>
              <a:gd name="connsiteX1" fmla="*/ 2165629 w 2165629"/>
              <a:gd name="connsiteY1" fmla="*/ 0 h 724964"/>
              <a:gd name="connsiteX2" fmla="*/ 2165629 w 2165629"/>
              <a:gd name="connsiteY2" fmla="*/ 522135 h 724964"/>
              <a:gd name="connsiteX3" fmla="*/ 1280945 w 2165629"/>
              <a:gd name="connsiteY3" fmla="*/ 514652 h 724964"/>
              <a:gd name="connsiteX4" fmla="*/ 1143785 w 2165629"/>
              <a:gd name="connsiteY4" fmla="*/ 724964 h 724964"/>
              <a:gd name="connsiteX5" fmla="*/ 0 w 2165629"/>
              <a:gd name="connsiteY5" fmla="*/ 709131 h 724964"/>
              <a:gd name="connsiteX6" fmla="*/ 390144 w 2165629"/>
              <a:gd name="connsiteY6" fmla="*/ 0 h 724964"/>
              <a:gd name="connsiteX0" fmla="*/ 428244 w 2203729"/>
              <a:gd name="connsiteY0" fmla="*/ 0 h 724964"/>
              <a:gd name="connsiteX1" fmla="*/ 2203729 w 2203729"/>
              <a:gd name="connsiteY1" fmla="*/ 0 h 724964"/>
              <a:gd name="connsiteX2" fmla="*/ 2203729 w 2203729"/>
              <a:gd name="connsiteY2" fmla="*/ 522135 h 724964"/>
              <a:gd name="connsiteX3" fmla="*/ 1319045 w 2203729"/>
              <a:gd name="connsiteY3" fmla="*/ 514652 h 724964"/>
              <a:gd name="connsiteX4" fmla="*/ 1181885 w 2203729"/>
              <a:gd name="connsiteY4" fmla="*/ 724964 h 724964"/>
              <a:gd name="connsiteX5" fmla="*/ 0 w 2203729"/>
              <a:gd name="connsiteY5" fmla="*/ 709131 h 724964"/>
              <a:gd name="connsiteX6" fmla="*/ 428244 w 2203729"/>
              <a:gd name="connsiteY6" fmla="*/ 0 h 72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3729" h="724964">
                <a:moveTo>
                  <a:pt x="428244" y="0"/>
                </a:moveTo>
                <a:lnTo>
                  <a:pt x="2203729" y="0"/>
                </a:lnTo>
                <a:lnTo>
                  <a:pt x="2203729" y="522135"/>
                </a:lnTo>
                <a:lnTo>
                  <a:pt x="1319045" y="514652"/>
                </a:lnTo>
                <a:lnTo>
                  <a:pt x="1181885" y="724964"/>
                </a:lnTo>
                <a:lnTo>
                  <a:pt x="0" y="709131"/>
                </a:lnTo>
                <a:lnTo>
                  <a:pt x="428244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3DE06A9-A352-4516-9351-4479D4798EC1}"/>
              </a:ext>
            </a:extLst>
          </p:cNvPr>
          <p:cNvSpPr txBox="1"/>
          <p:nvPr/>
        </p:nvSpPr>
        <p:spPr>
          <a:xfrm>
            <a:off x="7201134" y="2562544"/>
            <a:ext cx="132663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산만한 태도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8A070EA-8A92-468F-9A38-C3B0FF0F5374}"/>
              </a:ext>
            </a:extLst>
          </p:cNvPr>
          <p:cNvSpPr/>
          <p:nvPr/>
        </p:nvSpPr>
        <p:spPr>
          <a:xfrm>
            <a:off x="4119868" y="3063629"/>
            <a:ext cx="3755069" cy="62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4F30D47-0634-4148-AC46-B280AB177DFD}"/>
              </a:ext>
            </a:extLst>
          </p:cNvPr>
          <p:cNvSpPr/>
          <p:nvPr/>
        </p:nvSpPr>
        <p:spPr>
          <a:xfrm>
            <a:off x="6581371" y="3178826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</p:spTree>
    <p:extLst>
      <p:ext uri="{BB962C8B-B14F-4D97-AF65-F5344CB8AC3E}">
        <p14:creationId xmlns:p14="http://schemas.microsoft.com/office/powerpoint/2010/main" val="4086568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0255" y="5112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AD8E29-D5E3-4945-901B-32FFFD7F8BD5}"/>
              </a:ext>
            </a:extLst>
          </p:cNvPr>
          <p:cNvSpPr/>
          <p:nvPr/>
        </p:nvSpPr>
        <p:spPr>
          <a:xfrm>
            <a:off x="8434452" y="4168785"/>
            <a:ext cx="1589103" cy="637354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스파이더</a:t>
            </a:r>
            <a:r>
              <a:rPr lang="ko-KR" altLang="en-US" sz="1600" dirty="0">
                <a:solidFill>
                  <a:sysClr val="windowText" lastClr="000000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맨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58B585D-3FD9-43E4-B411-6077DF5AC615}"/>
              </a:ext>
            </a:extLst>
          </p:cNvPr>
          <p:cNvSpPr/>
          <p:nvPr/>
        </p:nvSpPr>
        <p:spPr>
          <a:xfrm>
            <a:off x="5204526" y="4208627"/>
            <a:ext cx="1587304" cy="557670"/>
          </a:xfrm>
          <a:prstGeom prst="rect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닥터 </a:t>
            </a:r>
            <a:r>
              <a:rPr lang="ko-KR" altLang="en-US" sz="1600" dirty="0" err="1">
                <a:solidFill>
                  <a:schemeClr val="tx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스트레인지</a:t>
            </a:r>
            <a:endParaRPr lang="ko-KR" altLang="en-US" sz="1600" dirty="0">
              <a:solidFill>
                <a:schemeClr val="tx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45ADC70-F124-48BE-99D7-275F9DC01C5B}"/>
              </a:ext>
            </a:extLst>
          </p:cNvPr>
          <p:cNvSpPr/>
          <p:nvPr/>
        </p:nvSpPr>
        <p:spPr>
          <a:xfrm>
            <a:off x="4294736" y="2784020"/>
            <a:ext cx="3406885" cy="3406885"/>
          </a:xfrm>
          <a:prstGeom prst="ellipse">
            <a:avLst/>
          </a:prstGeom>
          <a:noFill/>
          <a:ln w="28575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DB34A16-672B-474E-9C46-8EE1B895492F}"/>
              </a:ext>
            </a:extLst>
          </p:cNvPr>
          <p:cNvSpPr/>
          <p:nvPr/>
        </p:nvSpPr>
        <p:spPr>
          <a:xfrm>
            <a:off x="65813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대인지각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195CFF-5B03-417F-9F44-1951488F3F18}"/>
              </a:ext>
            </a:extLst>
          </p:cNvPr>
          <p:cNvSpPr/>
          <p:nvPr/>
        </p:nvSpPr>
        <p:spPr>
          <a:xfrm>
            <a:off x="4220172" y="3170013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대인사고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1F5E92-3015-40A3-8177-67FDB41D0DE3}"/>
              </a:ext>
            </a:extLst>
          </p:cNvPr>
          <p:cNvSpPr/>
          <p:nvPr/>
        </p:nvSpPr>
        <p:spPr>
          <a:xfrm>
            <a:off x="42201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6299F24-AC0E-4B18-878B-5A1E65AF3FDD}"/>
              </a:ext>
            </a:extLst>
          </p:cNvPr>
          <p:cNvSpPr/>
          <p:nvPr/>
        </p:nvSpPr>
        <p:spPr>
          <a:xfrm>
            <a:off x="6581371" y="540362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2A06338-F989-4146-ACF6-41575811EBEE}"/>
              </a:ext>
            </a:extLst>
          </p:cNvPr>
          <p:cNvSpPr/>
          <p:nvPr/>
        </p:nvSpPr>
        <p:spPr>
          <a:xfrm>
            <a:off x="2159656" y="4287407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latin typeface="Mapo한아름" panose="02000500000000000000" pitchFamily="2" charset="-127"/>
                <a:ea typeface="Mapo한아름" panose="02000500000000000000" pitchFamily="2" charset="-127"/>
              </a:rPr>
              <a:t>대인신념</a:t>
            </a:r>
            <a:endParaRPr lang="ko-KR" altLang="en-US" sz="16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FD15568-AC1F-4A43-B0E3-6D0EE69B5791}"/>
              </a:ext>
            </a:extLst>
          </p:cNvPr>
          <p:cNvSpPr/>
          <p:nvPr/>
        </p:nvSpPr>
        <p:spPr>
          <a:xfrm>
            <a:off x="2159656" y="3768675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대인동기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29F297A-449B-4933-AD10-38B824B26F28}"/>
              </a:ext>
            </a:extLst>
          </p:cNvPr>
          <p:cNvSpPr/>
          <p:nvPr/>
        </p:nvSpPr>
        <p:spPr>
          <a:xfrm>
            <a:off x="2159656" y="4806139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대인기술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891825-2C49-4600-896F-E21DA9F361E0}"/>
              </a:ext>
            </a:extLst>
          </p:cNvPr>
          <p:cNvCxnSpPr>
            <a:cxnSpLocks/>
            <a:stCxn id="25" idx="3"/>
            <a:endCxn id="2" idx="1"/>
          </p:cNvCxnSpPr>
          <p:nvPr/>
        </p:nvCxnSpPr>
        <p:spPr>
          <a:xfrm>
            <a:off x="6791830" y="4487462"/>
            <a:ext cx="1642622" cy="0"/>
          </a:xfrm>
          <a:prstGeom prst="line">
            <a:avLst/>
          </a:prstGeom>
          <a:ln w="28575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9E22598-F238-4C13-BD63-22C09BC3D72C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3D3060C-6356-4D9B-85F1-48DA58DA627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E40F706-5DF7-4A89-8AC1-F9ECD278D16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850FEAA-8D59-4BEE-B83D-F74EADD4B89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C05EF8A4-8CD8-48C9-B3B2-569BBA4E5875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DCC788A-C409-48C6-AA7D-AB651544110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36B487B-F27B-435E-8643-A975012C7E58}"/>
              </a:ext>
            </a:extLst>
          </p:cNvPr>
          <p:cNvSpPr/>
          <p:nvPr/>
        </p:nvSpPr>
        <p:spPr>
          <a:xfrm>
            <a:off x="3113313" y="1739082"/>
            <a:ext cx="5965371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BC854B-02FC-4FCA-99B5-9E9234ADBD5B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닥터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스트레인지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탐구자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스파이더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열정적인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32E405F-E363-4C4F-8614-BF282E2579DF}"/>
              </a:ext>
            </a:extLst>
          </p:cNvPr>
          <p:cNvGrpSpPr/>
          <p:nvPr/>
        </p:nvGrpSpPr>
        <p:grpSpPr>
          <a:xfrm>
            <a:off x="3325894" y="3978255"/>
            <a:ext cx="1883749" cy="1037464"/>
            <a:chOff x="3354469" y="3968730"/>
            <a:chExt cx="1883749" cy="1037464"/>
          </a:xfrm>
        </p:grpSpPr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65B1E77-1AFF-4C35-9161-9B7F8A460EC3}"/>
                </a:ext>
              </a:extLst>
            </p:cNvPr>
            <p:cNvCxnSpPr>
              <a:cxnSpLocks/>
            </p:cNvCxnSpPr>
            <p:nvPr/>
          </p:nvCxnSpPr>
          <p:spPr>
            <a:xfrm>
              <a:off x="3354469" y="3968730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연결선: 꺾임 34">
              <a:extLst>
                <a:ext uri="{FF2B5EF4-FFF2-40B4-BE49-F238E27FC236}">
                  <a16:creationId xmlns:a16="http://schemas.microsoft.com/office/drawing/2014/main" id="{B2995A1D-133F-4A74-8BA6-3BCF998DC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4469" y="4487462"/>
              <a:ext cx="1883749" cy="518732"/>
            </a:xfrm>
            <a:prstGeom prst="bentConnector3">
              <a:avLst>
                <a:gd name="adj1" fmla="val 25729"/>
              </a:avLst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508B23BE-4773-4B79-8100-E25ECDA08669}"/>
                </a:ext>
              </a:extLst>
            </p:cNvPr>
            <p:cNvCxnSpPr>
              <a:cxnSpLocks/>
            </p:cNvCxnSpPr>
            <p:nvPr/>
          </p:nvCxnSpPr>
          <p:spPr>
            <a:xfrm>
              <a:off x="3354469" y="4487462"/>
              <a:ext cx="1883749" cy="0"/>
            </a:xfrm>
            <a:prstGeom prst="line">
              <a:avLst/>
            </a:prstGeom>
            <a:ln w="28575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632856-7971-4B33-9A23-85D177ED6E1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7">
            <a:extLst>
              <a:ext uri="{FF2B5EF4-FFF2-40B4-BE49-F238E27FC236}">
                <a16:creationId xmlns:a16="http://schemas.microsoft.com/office/drawing/2014/main" id="{610CEB52-2DE8-44E7-9D3B-9DFAF5287A17}"/>
              </a:ext>
            </a:extLst>
          </p:cNvPr>
          <p:cNvSpPr/>
          <p:nvPr/>
        </p:nvSpPr>
        <p:spPr>
          <a:xfrm flipH="1">
            <a:off x="1547553" y="4608790"/>
            <a:ext cx="3867429" cy="1051535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26366"/>
              <a:gd name="connsiteX1" fmla="*/ 3867429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429" h="926366">
                <a:moveTo>
                  <a:pt x="9144" y="0"/>
                </a:moveTo>
                <a:lnTo>
                  <a:pt x="3867429" y="0"/>
                </a:lnTo>
                <a:lnTo>
                  <a:pt x="3867429" y="522135"/>
                </a:lnTo>
                <a:lnTo>
                  <a:pt x="1319045" y="514652"/>
                </a:lnTo>
                <a:lnTo>
                  <a:pt x="1181885" y="724964"/>
                </a:lnTo>
                <a:lnTo>
                  <a:pt x="0" y="926366"/>
                </a:lnTo>
                <a:lnTo>
                  <a:pt x="9144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6DFD2BA-D4C4-4D90-A2A4-BF882383D35A}"/>
              </a:ext>
            </a:extLst>
          </p:cNvPr>
          <p:cNvSpPr txBox="1"/>
          <p:nvPr/>
        </p:nvSpPr>
        <p:spPr>
          <a:xfrm flipH="1">
            <a:off x="1530677" y="4714120"/>
            <a:ext cx="386742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자아관여성의 측면에서 평가 </a:t>
            </a:r>
            <a:r>
              <a:rPr lang="en-US" altLang="ko-KR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불쾌감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851A8FE-77AD-4E87-B57C-16ECC397042F}"/>
              </a:ext>
            </a:extLst>
          </p:cNvPr>
          <p:cNvSpPr/>
          <p:nvPr/>
        </p:nvSpPr>
        <p:spPr>
          <a:xfrm>
            <a:off x="4220171" y="5409370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대인감정</a:t>
            </a:r>
          </a:p>
        </p:txBody>
      </p:sp>
      <p:sp>
        <p:nvSpPr>
          <p:cNvPr id="50" name="직사각형 37">
            <a:extLst>
              <a:ext uri="{FF2B5EF4-FFF2-40B4-BE49-F238E27FC236}">
                <a16:creationId xmlns:a16="http://schemas.microsoft.com/office/drawing/2014/main" id="{0FF44A9E-87AB-4C69-BE58-CEBD98B928AB}"/>
              </a:ext>
            </a:extLst>
          </p:cNvPr>
          <p:cNvSpPr/>
          <p:nvPr/>
        </p:nvSpPr>
        <p:spPr>
          <a:xfrm>
            <a:off x="6576615" y="4596091"/>
            <a:ext cx="4352796" cy="1089620"/>
          </a:xfrm>
          <a:custGeom>
            <a:avLst/>
            <a:gdLst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0 w 3858285"/>
              <a:gd name="connsiteY3" fmla="*/ 522135 h 522135"/>
              <a:gd name="connsiteX4" fmla="*/ 0 w 3858285"/>
              <a:gd name="connsiteY4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0 w 3858285"/>
              <a:gd name="connsiteY4" fmla="*/ 522135 h 522135"/>
              <a:gd name="connsiteX5" fmla="*/ 0 w 3858285"/>
              <a:gd name="connsiteY5" fmla="*/ 0 h 522135"/>
              <a:gd name="connsiteX0" fmla="*/ 0 w 3858285"/>
              <a:gd name="connsiteY0" fmla="*/ 0 h 522135"/>
              <a:gd name="connsiteX1" fmla="*/ 3858285 w 3858285"/>
              <a:gd name="connsiteY1" fmla="*/ 0 h 522135"/>
              <a:gd name="connsiteX2" fmla="*/ 3858285 w 3858285"/>
              <a:gd name="connsiteY2" fmla="*/ 522135 h 522135"/>
              <a:gd name="connsiteX3" fmla="*/ 1501925 w 3858285"/>
              <a:gd name="connsiteY3" fmla="*/ 514652 h 522135"/>
              <a:gd name="connsiteX4" fmla="*/ 1136165 w 3858285"/>
              <a:gd name="connsiteY4" fmla="*/ 514652 h 522135"/>
              <a:gd name="connsiteX5" fmla="*/ 0 w 3858285"/>
              <a:gd name="connsiteY5" fmla="*/ 522135 h 522135"/>
              <a:gd name="connsiteX6" fmla="*/ 0 w 3858285"/>
              <a:gd name="connsiteY6" fmla="*/ 0 h 522135"/>
              <a:gd name="connsiteX0" fmla="*/ 0 w 3858285"/>
              <a:gd name="connsiteY0" fmla="*/ 0 h 825548"/>
              <a:gd name="connsiteX1" fmla="*/ 3858285 w 3858285"/>
              <a:gd name="connsiteY1" fmla="*/ 0 h 825548"/>
              <a:gd name="connsiteX2" fmla="*/ 3858285 w 3858285"/>
              <a:gd name="connsiteY2" fmla="*/ 522135 h 825548"/>
              <a:gd name="connsiteX3" fmla="*/ 1501925 w 3858285"/>
              <a:gd name="connsiteY3" fmla="*/ 514652 h 825548"/>
              <a:gd name="connsiteX4" fmla="*/ 1191029 w 3858285"/>
              <a:gd name="connsiteY4" fmla="*/ 825548 h 825548"/>
              <a:gd name="connsiteX5" fmla="*/ 0 w 3858285"/>
              <a:gd name="connsiteY5" fmla="*/ 522135 h 825548"/>
              <a:gd name="connsiteX6" fmla="*/ 0 w 3858285"/>
              <a:gd name="connsiteY6" fmla="*/ 0 h 825548"/>
              <a:gd name="connsiteX0" fmla="*/ 0 w 3858285"/>
              <a:gd name="connsiteY0" fmla="*/ 0 h 1015911"/>
              <a:gd name="connsiteX1" fmla="*/ 3858285 w 3858285"/>
              <a:gd name="connsiteY1" fmla="*/ 0 h 1015911"/>
              <a:gd name="connsiteX2" fmla="*/ 3858285 w 3858285"/>
              <a:gd name="connsiteY2" fmla="*/ 522135 h 1015911"/>
              <a:gd name="connsiteX3" fmla="*/ 1501925 w 3858285"/>
              <a:gd name="connsiteY3" fmla="*/ 514652 h 1015911"/>
              <a:gd name="connsiteX4" fmla="*/ 1191029 w 3858285"/>
              <a:gd name="connsiteY4" fmla="*/ 825548 h 1015911"/>
              <a:gd name="connsiteX5" fmla="*/ 9144 w 3858285"/>
              <a:gd name="connsiteY5" fmla="*/ 1015911 h 1015911"/>
              <a:gd name="connsiteX6" fmla="*/ 0 w 3858285"/>
              <a:gd name="connsiteY6" fmla="*/ 0 h 101591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501925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91029 w 3858285"/>
              <a:gd name="connsiteY4" fmla="*/ 825548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54453 w 3858285"/>
              <a:gd name="connsiteY4" fmla="*/ 706676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0 w 3858285"/>
              <a:gd name="connsiteY0" fmla="*/ 0 h 1107351"/>
              <a:gd name="connsiteX1" fmla="*/ 3858285 w 3858285"/>
              <a:gd name="connsiteY1" fmla="*/ 0 h 1107351"/>
              <a:gd name="connsiteX2" fmla="*/ 3858285 w 3858285"/>
              <a:gd name="connsiteY2" fmla="*/ 522135 h 1107351"/>
              <a:gd name="connsiteX3" fmla="*/ 1309901 w 3858285"/>
              <a:gd name="connsiteY3" fmla="*/ 514652 h 1107351"/>
              <a:gd name="connsiteX4" fmla="*/ 1172741 w 3858285"/>
              <a:gd name="connsiteY4" fmla="*/ 724964 h 1107351"/>
              <a:gd name="connsiteX5" fmla="*/ 0 w 3858285"/>
              <a:gd name="connsiteY5" fmla="*/ 1107351 h 1107351"/>
              <a:gd name="connsiteX6" fmla="*/ 0 w 3858285"/>
              <a:gd name="connsiteY6" fmla="*/ 0 h 1107351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71612"/>
              <a:gd name="connsiteX1" fmla="*/ 3867429 w 3867429"/>
              <a:gd name="connsiteY1" fmla="*/ 0 h 971612"/>
              <a:gd name="connsiteX2" fmla="*/ 3867429 w 3867429"/>
              <a:gd name="connsiteY2" fmla="*/ 522135 h 971612"/>
              <a:gd name="connsiteX3" fmla="*/ 1319045 w 3867429"/>
              <a:gd name="connsiteY3" fmla="*/ 514652 h 971612"/>
              <a:gd name="connsiteX4" fmla="*/ 1181885 w 3867429"/>
              <a:gd name="connsiteY4" fmla="*/ 724964 h 971612"/>
              <a:gd name="connsiteX5" fmla="*/ 0 w 3867429"/>
              <a:gd name="connsiteY5" fmla="*/ 971612 h 971612"/>
              <a:gd name="connsiteX6" fmla="*/ 9144 w 3867429"/>
              <a:gd name="connsiteY6" fmla="*/ 0 h 971612"/>
              <a:gd name="connsiteX0" fmla="*/ 9144 w 3867429"/>
              <a:gd name="connsiteY0" fmla="*/ 0 h 926366"/>
              <a:gd name="connsiteX1" fmla="*/ 3867429 w 3867429"/>
              <a:gd name="connsiteY1" fmla="*/ 0 h 926366"/>
              <a:gd name="connsiteX2" fmla="*/ 3867429 w 3867429"/>
              <a:gd name="connsiteY2" fmla="*/ 522135 h 926366"/>
              <a:gd name="connsiteX3" fmla="*/ 1319045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  <a:gd name="connsiteX0" fmla="*/ 9144 w 3867429"/>
              <a:gd name="connsiteY0" fmla="*/ 0 h 926366"/>
              <a:gd name="connsiteX1" fmla="*/ 3867429 w 3867429"/>
              <a:gd name="connsiteY1" fmla="*/ 0 h 926366"/>
              <a:gd name="connsiteX2" fmla="*/ 3867429 w 3867429"/>
              <a:gd name="connsiteY2" fmla="*/ 522135 h 926366"/>
              <a:gd name="connsiteX3" fmla="*/ 1127220 w 3867429"/>
              <a:gd name="connsiteY3" fmla="*/ 514652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  <a:gd name="connsiteX0" fmla="*/ 9144 w 3867429"/>
              <a:gd name="connsiteY0" fmla="*/ 0 h 926366"/>
              <a:gd name="connsiteX1" fmla="*/ 3867429 w 3867429"/>
              <a:gd name="connsiteY1" fmla="*/ 0 h 926366"/>
              <a:gd name="connsiteX2" fmla="*/ 3867429 w 3867429"/>
              <a:gd name="connsiteY2" fmla="*/ 522135 h 926366"/>
              <a:gd name="connsiteX3" fmla="*/ 1228775 w 3867429"/>
              <a:gd name="connsiteY3" fmla="*/ 525840 h 926366"/>
              <a:gd name="connsiteX4" fmla="*/ 1181885 w 3867429"/>
              <a:gd name="connsiteY4" fmla="*/ 724964 h 926366"/>
              <a:gd name="connsiteX5" fmla="*/ 0 w 3867429"/>
              <a:gd name="connsiteY5" fmla="*/ 926366 h 926366"/>
              <a:gd name="connsiteX6" fmla="*/ 9144 w 3867429"/>
              <a:gd name="connsiteY6" fmla="*/ 0 h 926366"/>
              <a:gd name="connsiteX0" fmla="*/ 9144 w 3867429"/>
              <a:gd name="connsiteY0" fmla="*/ 0 h 959918"/>
              <a:gd name="connsiteX1" fmla="*/ 3867429 w 3867429"/>
              <a:gd name="connsiteY1" fmla="*/ 0 h 959918"/>
              <a:gd name="connsiteX2" fmla="*/ 3867429 w 3867429"/>
              <a:gd name="connsiteY2" fmla="*/ 522135 h 959918"/>
              <a:gd name="connsiteX3" fmla="*/ 1228775 w 3867429"/>
              <a:gd name="connsiteY3" fmla="*/ 525840 h 959918"/>
              <a:gd name="connsiteX4" fmla="*/ 865937 w 3867429"/>
              <a:gd name="connsiteY4" fmla="*/ 959918 h 959918"/>
              <a:gd name="connsiteX5" fmla="*/ 0 w 3867429"/>
              <a:gd name="connsiteY5" fmla="*/ 926366 h 959918"/>
              <a:gd name="connsiteX6" fmla="*/ 9144 w 3867429"/>
              <a:gd name="connsiteY6" fmla="*/ 0 h 959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7429" h="959918">
                <a:moveTo>
                  <a:pt x="9144" y="0"/>
                </a:moveTo>
                <a:lnTo>
                  <a:pt x="3867429" y="0"/>
                </a:lnTo>
                <a:lnTo>
                  <a:pt x="3867429" y="522135"/>
                </a:lnTo>
                <a:lnTo>
                  <a:pt x="1228775" y="525840"/>
                </a:lnTo>
                <a:lnTo>
                  <a:pt x="865937" y="959918"/>
                </a:lnTo>
                <a:lnTo>
                  <a:pt x="0" y="926366"/>
                </a:lnTo>
                <a:lnTo>
                  <a:pt x="9144" y="0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E392EB-3A8E-4F9B-8989-A4ECF4CBB67E}"/>
              </a:ext>
            </a:extLst>
          </p:cNvPr>
          <p:cNvSpPr txBox="1"/>
          <p:nvPr/>
        </p:nvSpPr>
        <p:spPr>
          <a:xfrm>
            <a:off x="6730739" y="4719044"/>
            <a:ext cx="419867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6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얼굴을 찡그리고 퉁명스럽게 말하는 행동 표출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2D55CD8-73D2-49B5-941E-2AD0A573AA3B}"/>
              </a:ext>
            </a:extLst>
          </p:cNvPr>
          <p:cNvSpPr/>
          <p:nvPr/>
        </p:nvSpPr>
        <p:spPr>
          <a:xfrm>
            <a:off x="6581371" y="5409370"/>
            <a:ext cx="1194813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대인행동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5757E0E-24BD-48C2-8F78-91922FFD4ECF}"/>
              </a:ext>
            </a:extLst>
          </p:cNvPr>
          <p:cNvSpPr/>
          <p:nvPr/>
        </p:nvSpPr>
        <p:spPr>
          <a:xfrm>
            <a:off x="4119868" y="5294173"/>
            <a:ext cx="3755069" cy="626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72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54B17E-ADBA-4037-AE7F-350057EB8679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9909AB1-4471-41A4-BFEA-83CB302F8478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7D26F63-F98A-4069-B8AD-E5D196F6A159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75F2A058-CCF5-4155-B1B2-54921378F9B3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4D7B885-AA77-41CA-8059-3F2208CD36AE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72B884-B425-4C76-9F68-BEA47522ED40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결론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819E609-854B-436B-AF1E-1D4660F77A27}"/>
              </a:ext>
            </a:extLst>
          </p:cNvPr>
          <p:cNvSpPr/>
          <p:nvPr/>
        </p:nvSpPr>
        <p:spPr>
          <a:xfrm>
            <a:off x="1111031" y="3836131"/>
            <a:ext cx="10063228" cy="2604062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24C78EC4-9A66-4A4F-9025-5F4EFF3F2E61}"/>
              </a:ext>
            </a:extLst>
          </p:cNvPr>
          <p:cNvSpPr/>
          <p:nvPr/>
        </p:nvSpPr>
        <p:spPr>
          <a:xfrm rot="5400000">
            <a:off x="1436432" y="4286415"/>
            <a:ext cx="223155" cy="1923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9ADC1BD8-8BFD-40FD-855C-AB2866DD297F}"/>
              </a:ext>
            </a:extLst>
          </p:cNvPr>
          <p:cNvSpPr/>
          <p:nvPr/>
        </p:nvSpPr>
        <p:spPr>
          <a:xfrm rot="5400000">
            <a:off x="1436432" y="5054006"/>
            <a:ext cx="223155" cy="1923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63134E8A-ACA7-402C-94BA-0B64968FB1C5}"/>
              </a:ext>
            </a:extLst>
          </p:cNvPr>
          <p:cNvSpPr/>
          <p:nvPr/>
        </p:nvSpPr>
        <p:spPr>
          <a:xfrm rot="5400000">
            <a:off x="1436432" y="5808053"/>
            <a:ext cx="223155" cy="19237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275BE2F-7B8B-48FA-AFF1-11A914F82496}"/>
              </a:ext>
            </a:extLst>
          </p:cNvPr>
          <p:cNvSpPr/>
          <p:nvPr/>
        </p:nvSpPr>
        <p:spPr>
          <a:xfrm>
            <a:off x="5401340" y="4220866"/>
            <a:ext cx="5429439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5A8F65C-0AC6-4B92-A261-30E2F8F57939}"/>
              </a:ext>
            </a:extLst>
          </p:cNvPr>
          <p:cNvSpPr/>
          <p:nvPr/>
        </p:nvSpPr>
        <p:spPr>
          <a:xfrm>
            <a:off x="8325293" y="4975354"/>
            <a:ext cx="2114363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5C616F4-E2F6-4141-93E3-C26DB28A0A7D}"/>
              </a:ext>
            </a:extLst>
          </p:cNvPr>
          <p:cNvSpPr/>
          <p:nvPr/>
        </p:nvSpPr>
        <p:spPr>
          <a:xfrm>
            <a:off x="7191154" y="5722667"/>
            <a:ext cx="2484474" cy="354534"/>
          </a:xfrm>
          <a:prstGeom prst="rect">
            <a:avLst/>
          </a:prstGeom>
          <a:solidFill>
            <a:srgbClr val="FF898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ED8D5B-921F-4E86-83DF-0FF9F89EC922}"/>
              </a:ext>
            </a:extLst>
          </p:cNvPr>
          <p:cNvSpPr/>
          <p:nvPr/>
        </p:nvSpPr>
        <p:spPr>
          <a:xfrm>
            <a:off x="1779434" y="4182548"/>
            <a:ext cx="9244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어벤저스</a:t>
            </a:r>
            <a:r>
              <a:rPr lang="ko-KR" altLang="en-US" sz="20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멤버와 자신을 비교하며 인간관계의 심리학적 분석을 더 쉽고 재미있게 이해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2CB8AC7-5EFF-4158-8B9C-BB8B5D5F4470}"/>
              </a:ext>
            </a:extLst>
          </p:cNvPr>
          <p:cNvSpPr/>
          <p:nvPr/>
        </p:nvSpPr>
        <p:spPr>
          <a:xfrm>
            <a:off x="1779434" y="4938233"/>
            <a:ext cx="9244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자신과 비슷한 성향의 캐릭터의 영화 속 갈등 상황에 이입하여 갈등 해결 능력 향상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7A1A4F1-D754-4082-9CCC-869CEFBE451C}"/>
              </a:ext>
            </a:extLst>
          </p:cNvPr>
          <p:cNvSpPr/>
          <p:nvPr/>
        </p:nvSpPr>
        <p:spPr>
          <a:xfrm>
            <a:off x="1779434" y="5699879"/>
            <a:ext cx="92442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에니어그램</a:t>
            </a:r>
            <a:r>
              <a:rPr lang="ko-KR" altLang="en-US" sz="20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유형과 캐릭터의 인간관계 분석을 통해 대인관계의 방향성 제시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6F71024-B132-43A1-8AA4-7DF3996C0245}"/>
              </a:ext>
            </a:extLst>
          </p:cNvPr>
          <p:cNvGrpSpPr/>
          <p:nvPr/>
        </p:nvGrpSpPr>
        <p:grpSpPr>
          <a:xfrm>
            <a:off x="5415818" y="2664460"/>
            <a:ext cx="1453655" cy="1025166"/>
            <a:chOff x="5415818" y="2661014"/>
            <a:chExt cx="1453655" cy="1339301"/>
          </a:xfrm>
        </p:grpSpPr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8772715F-0862-4615-9E7C-14896F879382}"/>
                </a:ext>
              </a:extLst>
            </p:cNvPr>
            <p:cNvCxnSpPr>
              <a:stCxn id="5" idx="3"/>
              <a:endCxn id="30" idx="0"/>
            </p:cNvCxnSpPr>
            <p:nvPr/>
          </p:nvCxnSpPr>
          <p:spPr>
            <a:xfrm>
              <a:off x="5415818" y="2661015"/>
              <a:ext cx="726827" cy="1339300"/>
            </a:xfrm>
            <a:prstGeom prst="bentConnector2">
              <a:avLst/>
            </a:prstGeom>
            <a:ln w="57150">
              <a:solidFill>
                <a:srgbClr val="FF89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9E11E5CB-CDB1-4C8B-9D29-DF26EBFD2D4C}"/>
                </a:ext>
              </a:extLst>
            </p:cNvPr>
            <p:cNvCxnSpPr>
              <a:stCxn id="40" idx="1"/>
              <a:endCxn id="30" idx="0"/>
            </p:cNvCxnSpPr>
            <p:nvPr/>
          </p:nvCxnSpPr>
          <p:spPr>
            <a:xfrm rot="10800000" flipV="1">
              <a:off x="6142646" y="2661014"/>
              <a:ext cx="726827" cy="1339300"/>
            </a:xfrm>
            <a:prstGeom prst="bentConnector2">
              <a:avLst/>
            </a:prstGeom>
            <a:ln w="57150">
              <a:solidFill>
                <a:srgbClr val="FF898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E78F84F-624F-4FF6-932B-56D0CB4550B8}"/>
              </a:ext>
            </a:extLst>
          </p:cNvPr>
          <p:cNvSpPr/>
          <p:nvPr/>
        </p:nvSpPr>
        <p:spPr>
          <a:xfrm>
            <a:off x="1217361" y="1994867"/>
            <a:ext cx="4198457" cy="133918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6764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568E1C1-B318-40C7-9150-7B16F548B996}"/>
              </a:ext>
            </a:extLst>
          </p:cNvPr>
          <p:cNvSpPr/>
          <p:nvPr/>
        </p:nvSpPr>
        <p:spPr>
          <a:xfrm>
            <a:off x="6869472" y="1994867"/>
            <a:ext cx="4198457" cy="133918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6764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BB4744-C8E2-4E75-BA91-8C60B823C519}"/>
              </a:ext>
            </a:extLst>
          </p:cNvPr>
          <p:cNvSpPr/>
          <p:nvPr/>
        </p:nvSpPr>
        <p:spPr>
          <a:xfrm>
            <a:off x="1326806" y="2201616"/>
            <a:ext cx="3979568" cy="877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에니어그램을</a:t>
            </a:r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 통해 </a:t>
            </a:r>
            <a:endParaRPr lang="en-US" altLang="ko-KR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자신과 닮은 </a:t>
            </a:r>
            <a:r>
              <a:rPr lang="ko-KR" altLang="en-US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어벤저스</a:t>
            </a:r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 히어로 찾기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8F36A16-A0B0-4F22-AD66-5689C64B5C55}"/>
              </a:ext>
            </a:extLst>
          </p:cNvPr>
          <p:cNvSpPr/>
          <p:nvPr/>
        </p:nvSpPr>
        <p:spPr>
          <a:xfrm>
            <a:off x="6869472" y="2201616"/>
            <a:ext cx="4198457" cy="877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어벤저스</a:t>
            </a:r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 멤버들 사이의 인간관계를 </a:t>
            </a:r>
            <a:endParaRPr lang="en-US" altLang="ko-KR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심리학적으로 분석</a:t>
            </a:r>
          </a:p>
        </p:txBody>
      </p:sp>
    </p:spTree>
    <p:extLst>
      <p:ext uri="{BB962C8B-B14F-4D97-AF65-F5344CB8AC3E}">
        <p14:creationId xmlns:p14="http://schemas.microsoft.com/office/powerpoint/2010/main" val="966617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46D5DDC-0297-49AC-A7A9-2F27157677F1}"/>
              </a:ext>
            </a:extLst>
          </p:cNvPr>
          <p:cNvSpPr/>
          <p:nvPr/>
        </p:nvSpPr>
        <p:spPr>
          <a:xfrm>
            <a:off x="2610396" y="920086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9</a:t>
            </a:r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조의 발표를 더 재미있게 즐기고 싶다면</a:t>
            </a:r>
            <a:r>
              <a:rPr lang="en-US" altLang="ko-KR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?</a:t>
            </a:r>
            <a:endParaRPr lang="ko-KR" altLang="en-US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DA6487A-4894-4582-B739-F587F353B814}"/>
              </a:ext>
            </a:extLst>
          </p:cNvPr>
          <p:cNvSpPr/>
          <p:nvPr/>
        </p:nvSpPr>
        <p:spPr>
          <a:xfrm>
            <a:off x="1218145" y="3331306"/>
            <a:ext cx="9754655" cy="414079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C1A9CD3-1A40-47CF-BCD8-608B4046640D}"/>
              </a:ext>
            </a:extLst>
          </p:cNvPr>
          <p:cNvSpPr/>
          <p:nvPr/>
        </p:nvSpPr>
        <p:spPr>
          <a:xfrm>
            <a:off x="1011532" y="2084588"/>
            <a:ext cx="10262226" cy="1701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eTL</a:t>
            </a:r>
            <a:r>
              <a:rPr lang="en-US" altLang="ko-KR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 </a:t>
            </a:r>
            <a:r>
              <a:rPr lang="ko-KR" altLang="en-US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→ </a:t>
            </a:r>
            <a:r>
              <a:rPr lang="en-US" altLang="ko-KR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</a:t>
            </a:r>
            <a:r>
              <a:rPr lang="ko-KR" altLang="en-US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인간관계의 심리학  →</a:t>
            </a:r>
            <a:r>
              <a:rPr lang="en-US" altLang="ko-KR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 </a:t>
            </a:r>
            <a:r>
              <a:rPr lang="ko-KR" altLang="en-US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자료실</a:t>
            </a:r>
            <a:endParaRPr lang="en-US" altLang="ko-KR" sz="2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&lt;9</a:t>
            </a:r>
            <a:r>
              <a:rPr lang="ko-KR" altLang="en-US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조 기말발표 </a:t>
            </a:r>
            <a:r>
              <a:rPr lang="en-US" altLang="ko-KR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- </a:t>
            </a:r>
            <a:r>
              <a:rPr lang="ko-KR" altLang="en-US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나와 닮은 히어로 찾기 링크</a:t>
            </a:r>
            <a:r>
              <a:rPr lang="en-US" altLang="ko-KR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&gt; </a:t>
            </a:r>
            <a:r>
              <a:rPr lang="ko-KR" altLang="en-US" sz="2400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게시글에서</a:t>
            </a:r>
            <a:endParaRPr lang="en-US" altLang="ko-KR" sz="24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https://leewongjin.wixsite.com/team9-enneagram</a:t>
            </a:r>
            <a:r>
              <a:rPr lang="ko-KR" altLang="en-US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테스트 참여하기</a:t>
            </a:r>
            <a:r>
              <a:rPr lang="en-US" altLang="ko-KR" sz="24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!</a:t>
            </a:r>
            <a:endParaRPr lang="ko-KR" altLang="en-US" sz="2400" b="1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8A8B4C6-CE73-4CB4-8A27-9F8F2A5552A5}"/>
              </a:ext>
            </a:extLst>
          </p:cNvPr>
          <p:cNvSpPr/>
          <p:nvPr/>
        </p:nvSpPr>
        <p:spPr>
          <a:xfrm>
            <a:off x="1214717" y="4415317"/>
            <a:ext cx="9762564" cy="1987296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CD806B-BFA8-4DF7-A47F-539F746334C9}"/>
              </a:ext>
            </a:extLst>
          </p:cNvPr>
          <p:cNvSpPr/>
          <p:nvPr/>
        </p:nvSpPr>
        <p:spPr>
          <a:xfrm>
            <a:off x="964359" y="4510529"/>
            <a:ext cx="10262226" cy="1742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기말 과제를 위해 직접 제작한  프로그램입니다</a:t>
            </a:r>
            <a:r>
              <a:rPr lang="en-US" altLang="ko-KR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에니어그램</a:t>
            </a:r>
            <a:r>
              <a:rPr lang="ko-KR" altLang="en-US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 유형을 기반으로 한 나와 닮은 히어로 찾기 테스트이니</a:t>
            </a:r>
            <a:endParaRPr lang="en-US" altLang="ko-KR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한 번씩 해보시고</a:t>
            </a:r>
            <a:r>
              <a:rPr lang="en-US" altLang="ko-KR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, 9</a:t>
            </a:r>
            <a:r>
              <a:rPr lang="ko-KR" altLang="en-US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조의 발표 속에서 여러분의 유형을 찾아보세요</a:t>
            </a:r>
            <a:r>
              <a:rPr lang="en-US" altLang="ko-KR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sz="5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* 테스트 링크의 무분별한 공유는 삼가 </a:t>
            </a:r>
            <a:r>
              <a:rPr lang="ko-KR" altLang="en-US" sz="1400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주세요ㅠㅠ</a:t>
            </a:r>
            <a:endParaRPr lang="ko-KR" altLang="en-US" sz="14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6888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직사각형 94"/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서론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AC11E4-F265-4C80-9EE4-C19986ED9222}"/>
              </a:ext>
            </a:extLst>
          </p:cNvPr>
          <p:cNvGrpSpPr/>
          <p:nvPr/>
        </p:nvGrpSpPr>
        <p:grpSpPr>
          <a:xfrm>
            <a:off x="1426042" y="3656700"/>
            <a:ext cx="9747226" cy="2411631"/>
            <a:chOff x="1747535" y="3656700"/>
            <a:chExt cx="9695411" cy="2411631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67559D3-9B17-49BA-80F0-830BA6CA831F}"/>
                </a:ext>
              </a:extLst>
            </p:cNvPr>
            <p:cNvGrpSpPr/>
            <p:nvPr/>
          </p:nvGrpSpPr>
          <p:grpSpPr>
            <a:xfrm>
              <a:off x="1747535" y="3656700"/>
              <a:ext cx="1805893" cy="529382"/>
              <a:chOff x="1520463" y="3107254"/>
              <a:chExt cx="1995094" cy="594804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1A6F3D20-BD00-45F3-A741-F1573A0CAE43}"/>
                  </a:ext>
                </a:extLst>
              </p:cNvPr>
              <p:cNvSpPr/>
              <p:nvPr/>
            </p:nvSpPr>
            <p:spPr>
              <a:xfrm>
                <a:off x="1520463" y="3107254"/>
                <a:ext cx="1995094" cy="594804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2E42F74-3BFE-4538-9D45-2A891AC43979}"/>
                  </a:ext>
                </a:extLst>
              </p:cNvPr>
              <p:cNvSpPr txBox="1"/>
              <p:nvPr/>
            </p:nvSpPr>
            <p:spPr>
              <a:xfrm>
                <a:off x="1670331" y="3173823"/>
                <a:ext cx="1695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STEP 1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1A7DDAF-904D-48F0-B9A4-36AEECAA1D91}"/>
                </a:ext>
              </a:extLst>
            </p:cNvPr>
            <p:cNvGrpSpPr/>
            <p:nvPr/>
          </p:nvGrpSpPr>
          <p:grpSpPr>
            <a:xfrm>
              <a:off x="1747535" y="4610204"/>
              <a:ext cx="1805893" cy="529382"/>
              <a:chOff x="1520463" y="3107254"/>
              <a:chExt cx="1995094" cy="594804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B263D56F-4665-4A56-A86B-BFEE7891949E}"/>
                  </a:ext>
                </a:extLst>
              </p:cNvPr>
              <p:cNvSpPr/>
              <p:nvPr/>
            </p:nvSpPr>
            <p:spPr>
              <a:xfrm>
                <a:off x="1520463" y="3107254"/>
                <a:ext cx="1995094" cy="594804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B9BF065-D91E-4087-BFFE-636190BF33F2}"/>
                  </a:ext>
                </a:extLst>
              </p:cNvPr>
              <p:cNvSpPr txBox="1"/>
              <p:nvPr/>
            </p:nvSpPr>
            <p:spPr>
              <a:xfrm>
                <a:off x="1670331" y="3173823"/>
                <a:ext cx="1695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STEP 2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3EE7A00-E062-41FA-AF63-CED4E43C00F0}"/>
                </a:ext>
              </a:extLst>
            </p:cNvPr>
            <p:cNvGrpSpPr/>
            <p:nvPr/>
          </p:nvGrpSpPr>
          <p:grpSpPr>
            <a:xfrm>
              <a:off x="1747535" y="5538949"/>
              <a:ext cx="1805893" cy="529382"/>
              <a:chOff x="1520463" y="3107254"/>
              <a:chExt cx="1995094" cy="594804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8248703-1A80-498C-9971-438BD581DF66}"/>
                  </a:ext>
                </a:extLst>
              </p:cNvPr>
              <p:cNvSpPr/>
              <p:nvPr/>
            </p:nvSpPr>
            <p:spPr>
              <a:xfrm>
                <a:off x="1520463" y="3107254"/>
                <a:ext cx="1995094" cy="594804"/>
              </a:xfrm>
              <a:prstGeom prst="rect">
                <a:avLst/>
              </a:prstGeom>
              <a:solidFill>
                <a:schemeClr val="tx1">
                  <a:alpha val="5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EC976DF-193B-483A-9707-859EB1FD8CF0}"/>
                  </a:ext>
                </a:extLst>
              </p:cNvPr>
              <p:cNvSpPr txBox="1"/>
              <p:nvPr/>
            </p:nvSpPr>
            <p:spPr>
              <a:xfrm>
                <a:off x="1670331" y="3173823"/>
                <a:ext cx="16953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dirty="0">
                    <a:solidFill>
                      <a:schemeClr val="bg1"/>
                    </a:solidFill>
                    <a:latin typeface="Mapo한아름" panose="02000500000000000000" pitchFamily="2" charset="-127"/>
                    <a:ea typeface="Mapo한아름" panose="02000500000000000000" pitchFamily="2" charset="-127"/>
                  </a:rPr>
                  <a:t>STEP 3</a:t>
                </a: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BC94CF9-1885-41F5-A102-A86BC9FBBD38}"/>
                </a:ext>
              </a:extLst>
            </p:cNvPr>
            <p:cNvSpPr txBox="1"/>
            <p:nvPr/>
          </p:nvSpPr>
          <p:spPr>
            <a:xfrm>
              <a:off x="3779702" y="3726798"/>
              <a:ext cx="65355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err="1">
                  <a:latin typeface="Mapo한아름" panose="02000500000000000000" pitchFamily="2" charset="-127"/>
                  <a:ea typeface="Mapo한아름" panose="02000500000000000000" pitchFamily="2" charset="-127"/>
                </a:rPr>
                <a:t>에니어그램의</a:t>
              </a:r>
              <a:r>
                <a:rPr lang="ko-KR" altLang="en-US" sz="20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 각 유형에 해당하는 </a:t>
              </a:r>
              <a:r>
                <a:rPr lang="ko-KR" altLang="en-US" sz="2000" dirty="0" err="1">
                  <a:latin typeface="Mapo한아름" panose="02000500000000000000" pitchFamily="2" charset="-127"/>
                  <a:ea typeface="Mapo한아름" panose="02000500000000000000" pitchFamily="2" charset="-127"/>
                </a:rPr>
                <a:t>어벤져스</a:t>
              </a:r>
              <a:r>
                <a:rPr lang="ko-KR" altLang="en-US" sz="20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 멤버 설정 </a:t>
              </a:r>
              <a:endPara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51E3AB-470A-4AE0-93B3-BD177BE5680E}"/>
                </a:ext>
              </a:extLst>
            </p:cNvPr>
            <p:cNvSpPr txBox="1"/>
            <p:nvPr/>
          </p:nvSpPr>
          <p:spPr>
            <a:xfrm>
              <a:off x="3779702" y="4677242"/>
              <a:ext cx="65355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자신과 비슷한 </a:t>
              </a:r>
              <a:r>
                <a:rPr lang="ko-KR" altLang="en-US" sz="2000" dirty="0" err="1">
                  <a:latin typeface="Mapo한아름" panose="02000500000000000000" pitchFamily="2" charset="-127"/>
                  <a:ea typeface="Mapo한아름" panose="02000500000000000000" pitchFamily="2" charset="-127"/>
                </a:rPr>
                <a:t>어벤저스</a:t>
              </a:r>
              <a:r>
                <a:rPr lang="ko-KR" altLang="en-US" sz="20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 멤버를 찾는 설문 프로그램 개발 </a:t>
              </a:r>
              <a:endPara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0D2623-55AC-4157-A319-6106B348CC30}"/>
                </a:ext>
              </a:extLst>
            </p:cNvPr>
            <p:cNvSpPr txBox="1"/>
            <p:nvPr/>
          </p:nvSpPr>
          <p:spPr>
            <a:xfrm>
              <a:off x="3779703" y="5627686"/>
              <a:ext cx="7663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심리학적 분석 방법을 통해 </a:t>
              </a:r>
              <a:r>
                <a:rPr lang="ko-KR" altLang="en-US" sz="2000" dirty="0" err="1">
                  <a:latin typeface="Mapo한아름" panose="02000500000000000000" pitchFamily="2" charset="-127"/>
                  <a:ea typeface="Mapo한아름" panose="02000500000000000000" pitchFamily="2" charset="-127"/>
                </a:rPr>
                <a:t>어벤져스</a:t>
              </a:r>
              <a:r>
                <a:rPr lang="ko-KR" altLang="en-US" sz="20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 멤버들 사이의 인간관계 사례 분석</a:t>
              </a:r>
              <a:endPara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671F222-90AE-4F30-A626-F2D300FE2741}"/>
              </a:ext>
            </a:extLst>
          </p:cNvPr>
          <p:cNvSpPr/>
          <p:nvPr/>
        </p:nvSpPr>
        <p:spPr>
          <a:xfrm>
            <a:off x="4338026" y="2701430"/>
            <a:ext cx="4366136" cy="35628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A010472-9498-47FF-B558-E2F0D49F14F8}"/>
              </a:ext>
            </a:extLst>
          </p:cNvPr>
          <p:cNvSpPr/>
          <p:nvPr/>
        </p:nvSpPr>
        <p:spPr>
          <a:xfrm>
            <a:off x="4003603" y="2248996"/>
            <a:ext cx="3508368" cy="356288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0B69B9-84BD-4F4F-A54A-611A0B3E07D7}"/>
              </a:ext>
            </a:extLst>
          </p:cNvPr>
          <p:cNvSpPr txBox="1"/>
          <p:nvPr/>
        </p:nvSpPr>
        <p:spPr>
          <a:xfrm>
            <a:off x="1155064" y="2118368"/>
            <a:ext cx="9975162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어벤져스</a:t>
            </a: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멤버들 사이의 인간관계를 통해 </a:t>
            </a:r>
            <a:endParaRPr lang="en-US" altLang="ko-KR" sz="20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앞으로 만나게 될 수많은 인간관계를 효과적으로 맺을 수 있는 방법에 대해 알아보자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!</a:t>
            </a: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</a:t>
            </a:r>
            <a:endParaRPr lang="en-US" altLang="ko-KR" sz="20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671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258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 descr="공기, 앉아있는, 테이블, 빨간색이(가) 표시된 사진&#10;&#10;자동 생성된 설명">
            <a:extLst>
              <a:ext uri="{FF2B5EF4-FFF2-40B4-BE49-F238E27FC236}">
                <a16:creationId xmlns:a16="http://schemas.microsoft.com/office/drawing/2014/main" id="{20DB3D69-4B77-47D8-9FDA-13CB2EF39F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10" y="2820609"/>
            <a:ext cx="3210084" cy="3210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7C52E0-E795-412D-B056-A606C56A385F}"/>
              </a:ext>
            </a:extLst>
          </p:cNvPr>
          <p:cNvSpPr txBox="1"/>
          <p:nvPr/>
        </p:nvSpPr>
        <p:spPr>
          <a:xfrm>
            <a:off x="2007023" y="6347526"/>
            <a:ext cx="9538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ko-KR" sz="12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출처</a:t>
            </a:r>
            <a:r>
              <a:rPr lang="en-US" altLang="ko-KR" sz="12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: </a:t>
            </a:r>
            <a:r>
              <a:rPr lang="ko-KR" altLang="ko-KR" sz="12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한국 </a:t>
            </a:r>
            <a:r>
              <a:rPr lang="ko-KR" altLang="ko-KR" sz="1200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에니어그램</a:t>
            </a:r>
            <a:r>
              <a:rPr lang="ko-KR" altLang="ko-KR" sz="12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교육 연구소</a:t>
            </a:r>
            <a:r>
              <a:rPr lang="en-US" altLang="ko-KR" sz="12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200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에니어그램의</a:t>
            </a:r>
            <a:r>
              <a:rPr lang="ko-KR" altLang="ko-KR" sz="12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유래와 공헌</a:t>
            </a:r>
            <a:r>
              <a:rPr lang="en-US" altLang="ko-KR" sz="12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en-US" altLang="ko-KR" sz="1200" u="sng" dirty="0">
                <a:latin typeface="Mapo한아름" panose="02000500000000000000" pitchFamily="2" charset="-127"/>
                <a:ea typeface="Mapo한아름" panose="02000500000000000000" pitchFamily="2" charset="-127"/>
                <a:hlinkClick r:id="rId3"/>
              </a:rPr>
              <a:t>https://www.kenneagram.com:9001/enneagram.htm</a:t>
            </a:r>
            <a:endParaRPr lang="ko-KR" altLang="ko-KR" sz="12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algn="r"/>
            <a:r>
              <a:rPr lang="en-US" altLang="ko-KR" sz="12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       The Enneagram Institute, How the Enneagram System Works, </a:t>
            </a:r>
            <a:r>
              <a:rPr lang="ko-KR" altLang="ko-KR" sz="12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그림</a:t>
            </a:r>
            <a:r>
              <a:rPr lang="en-US" altLang="ko-KR" sz="12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1</a:t>
            </a:r>
            <a:endParaRPr lang="ko-KR" altLang="ko-KR" sz="12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에니어그램</a:t>
            </a:r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소개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757570-A2DD-4877-AA41-C69A9474E830}"/>
              </a:ext>
            </a:extLst>
          </p:cNvPr>
          <p:cNvSpPr txBox="1"/>
          <p:nvPr/>
        </p:nvSpPr>
        <p:spPr>
          <a:xfrm>
            <a:off x="4996410" y="4894960"/>
            <a:ext cx="5700374" cy="79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개혁가</a:t>
            </a:r>
            <a:r>
              <a:rPr lang="en-US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돕고자 </a:t>
            </a:r>
            <a:r>
              <a:rPr lang="ko-KR" altLang="ko-KR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하는 사람</a:t>
            </a:r>
            <a:r>
              <a:rPr lang="en-US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성취하는 </a:t>
            </a:r>
            <a:r>
              <a:rPr lang="ko-KR" altLang="ko-KR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사람</a:t>
            </a:r>
            <a:r>
              <a:rPr lang="en-US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개인주의자</a:t>
            </a:r>
            <a:r>
              <a:rPr lang="en-US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탐구자</a:t>
            </a:r>
            <a:r>
              <a:rPr lang="en-US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충실한 </a:t>
            </a:r>
            <a:r>
              <a:rPr lang="ko-KR" altLang="ko-KR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사람</a:t>
            </a:r>
            <a:r>
              <a:rPr lang="en-US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열정적인 </a:t>
            </a:r>
            <a:r>
              <a:rPr lang="ko-KR" altLang="ko-KR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사람</a:t>
            </a:r>
            <a:r>
              <a:rPr lang="en-US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도전하는 </a:t>
            </a:r>
            <a:r>
              <a:rPr lang="ko-KR" altLang="ko-KR" sz="16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사람</a:t>
            </a:r>
            <a:r>
              <a:rPr lang="en-US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1600">
                <a:latin typeface="Mapo한아름" panose="02000500000000000000" pitchFamily="2" charset="-127"/>
                <a:ea typeface="Mapo한아름" panose="02000500000000000000" pitchFamily="2" charset="-127"/>
              </a:rPr>
              <a:t>평화주의자</a:t>
            </a:r>
            <a:endParaRPr lang="en-US" altLang="ko-KR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C64723F-6AD3-460D-9527-543952F44C2B}"/>
              </a:ext>
            </a:extLst>
          </p:cNvPr>
          <p:cNvSpPr/>
          <p:nvPr/>
        </p:nvSpPr>
        <p:spPr>
          <a:xfrm>
            <a:off x="1214717" y="1959993"/>
            <a:ext cx="9762564" cy="613558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3697ED-CC07-4F3C-9822-A360B29F7E01}"/>
              </a:ext>
            </a:extLst>
          </p:cNvPr>
          <p:cNvSpPr txBox="1"/>
          <p:nvPr/>
        </p:nvSpPr>
        <p:spPr>
          <a:xfrm>
            <a:off x="5019752" y="2000699"/>
            <a:ext cx="215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Enneagram</a:t>
            </a:r>
            <a:endParaRPr lang="en-US" altLang="ko-KR" sz="2800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E3E16E-3EC0-45F0-BAC9-65E3FEF9A0D3}"/>
              </a:ext>
            </a:extLst>
          </p:cNvPr>
          <p:cNvSpPr/>
          <p:nvPr/>
        </p:nvSpPr>
        <p:spPr>
          <a:xfrm>
            <a:off x="4790914" y="4654854"/>
            <a:ext cx="6111367" cy="1214781"/>
          </a:xfrm>
          <a:prstGeom prst="rect">
            <a:avLst/>
          </a:prstGeom>
          <a:noFill/>
          <a:ln w="57150">
            <a:solidFill>
              <a:schemeClr val="tx1"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986208-A5B1-41C0-9A61-0CA532176106}"/>
              </a:ext>
            </a:extLst>
          </p:cNvPr>
          <p:cNvSpPr txBox="1"/>
          <p:nvPr/>
        </p:nvSpPr>
        <p:spPr>
          <a:xfrm>
            <a:off x="6957389" y="4470188"/>
            <a:ext cx="1778416" cy="369332"/>
          </a:xfrm>
          <a:prstGeom prst="rect">
            <a:avLst/>
          </a:prstGeom>
          <a:solidFill>
            <a:srgbClr val="F5EDD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에니어그램</a:t>
            </a:r>
            <a:r>
              <a:rPr lang="ko-KR" altLang="en-US" dirty="0">
                <a:latin typeface="Mapo한아름" panose="02000500000000000000" pitchFamily="2" charset="-127"/>
                <a:ea typeface="Mapo한아름" panose="02000500000000000000" pitchFamily="2" charset="-127"/>
              </a:rPr>
              <a:t> 유형</a:t>
            </a:r>
            <a:endParaRPr lang="en-US" altLang="ko-KR" sz="2000" dirty="0"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FEE9603-99D4-484C-A45F-5395557BCEFB}"/>
              </a:ext>
            </a:extLst>
          </p:cNvPr>
          <p:cNvSpPr/>
          <p:nvPr/>
        </p:nvSpPr>
        <p:spPr>
          <a:xfrm>
            <a:off x="5159829" y="3836373"/>
            <a:ext cx="4278085" cy="35453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B0319-76F3-49EF-B148-62EDDCAB2B17}"/>
              </a:ext>
            </a:extLst>
          </p:cNvPr>
          <p:cNvSpPr txBox="1"/>
          <p:nvPr/>
        </p:nvSpPr>
        <p:spPr>
          <a:xfrm>
            <a:off x="4715916" y="2789597"/>
            <a:ext cx="6261365" cy="1426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에니어그램은</a:t>
            </a: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그리스어 </a:t>
            </a:r>
            <a:r>
              <a:rPr lang="en-US" altLang="ko-KR" sz="2000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ennear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(9)</a:t>
            </a: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와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 </a:t>
            </a:r>
            <a:r>
              <a:rPr lang="en-US" altLang="ko-KR" sz="2000" dirty="0" err="1">
                <a:latin typeface="Mapo한아름" panose="02000500000000000000" pitchFamily="2" charset="-127"/>
                <a:ea typeface="Mapo한아름" panose="02000500000000000000" pitchFamily="2" charset="-127"/>
              </a:rPr>
              <a:t>grammos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(</a:t>
            </a: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점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선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도형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)</a:t>
            </a: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의 합성어로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아홉 개의 점이 있는 그림</a:t>
            </a: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이라는 뜻이다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즉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, </a:t>
            </a: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사람을 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9</a:t>
            </a:r>
            <a:r>
              <a:rPr lang="ko-KR" altLang="en-US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가지 성격 유형으로 분류한 지표이다</a:t>
            </a:r>
            <a:r>
              <a:rPr lang="en-US" altLang="ko-KR" sz="2000" dirty="0">
                <a:latin typeface="Mapo한아름" panose="02000500000000000000" pitchFamily="2" charset="-127"/>
                <a:ea typeface="Mapo한아름" panose="020005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6074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BC4C9D3-E478-42DA-9FD6-2A0BF9E692D0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3DD177A3-1F3F-4580-AF11-D9A6EC4BF2DE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1BDB10A-4358-48D5-8840-5494990CBCBA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E60F8FA3-9F18-4D33-BE62-2FC16A0F76BF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직사각형 94"/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에니어그램</a:t>
            </a:r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유형별 히어로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28" name="그림 27" descr="남자, 사람, 실외, 착용이(가) 표시된 사진&#10;&#10;자동 생성된 설명">
            <a:extLst>
              <a:ext uri="{FF2B5EF4-FFF2-40B4-BE49-F238E27FC236}">
                <a16:creationId xmlns:a16="http://schemas.microsoft.com/office/drawing/2014/main" id="{0C049F57-FC54-41CB-B6F8-1110CCE806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DAD4BE"/>
              </a:clrFrom>
              <a:clrTo>
                <a:srgbClr val="DAD4B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3" r="1" b="-348"/>
          <a:stretch/>
        </p:blipFill>
        <p:spPr>
          <a:xfrm>
            <a:off x="1336701" y="1938977"/>
            <a:ext cx="1878833" cy="2350758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BE1B16B-2D2A-47E5-A897-C1C876CEADB0}"/>
              </a:ext>
            </a:extLst>
          </p:cNvPr>
          <p:cNvGrpSpPr/>
          <p:nvPr/>
        </p:nvGrpSpPr>
        <p:grpSpPr>
          <a:xfrm>
            <a:off x="1280576" y="4420113"/>
            <a:ext cx="1983740" cy="593864"/>
            <a:chOff x="1514547" y="4564854"/>
            <a:chExt cx="1983740" cy="59386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86A71994-80C8-474D-AA4D-D099A9323D57}"/>
                </a:ext>
              </a:extLst>
            </p:cNvPr>
            <p:cNvSpPr/>
            <p:nvPr/>
          </p:nvSpPr>
          <p:spPr>
            <a:xfrm>
              <a:off x="1570672" y="4564854"/>
              <a:ext cx="1871490" cy="58477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2E039C-EA6A-4561-BE33-F2496D799B24}"/>
                </a:ext>
              </a:extLst>
            </p:cNvPr>
            <p:cNvSpPr txBox="1"/>
            <p:nvPr/>
          </p:nvSpPr>
          <p:spPr>
            <a:xfrm>
              <a:off x="1514547" y="4573943"/>
              <a:ext cx="1983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닉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퓨리</a:t>
              </a:r>
              <a:endPara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(Nick</a:t>
              </a:r>
              <a:r>
                <a:rPr lang="ko-KR" altLang="en-US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 </a:t>
              </a:r>
              <a:r>
                <a:rPr lang="en-US" altLang="ko-KR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Fury)</a:t>
              </a:r>
              <a:endParaRPr lang="ko-KR" altLang="en-US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4A4EEFA-B23A-4240-98CC-259B760BCFF8}"/>
              </a:ext>
            </a:extLst>
          </p:cNvPr>
          <p:cNvGrpSpPr/>
          <p:nvPr/>
        </p:nvGrpSpPr>
        <p:grpSpPr>
          <a:xfrm>
            <a:off x="809569" y="5153444"/>
            <a:ext cx="2884314" cy="1462529"/>
            <a:chOff x="1058394" y="5243755"/>
            <a:chExt cx="2884314" cy="146252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95BC6B-9533-4CA5-BEF3-E75D4731C744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개혁가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The</a:t>
              </a:r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 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Reformer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4F9310-2822-4B59-9A95-DB96E8713F9B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목표가 분명하고 원칙적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완벽주의자적 기질 존재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강한 목적의식을 가짐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A8C1EE4-B595-412E-9302-239BF908EB4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23"/>
          <a:stretch/>
        </p:blipFill>
        <p:spPr>
          <a:xfrm>
            <a:off x="3909143" y="1950050"/>
            <a:ext cx="1871489" cy="233153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36D55E5-D254-4EDD-A91A-E630CA21D9E0}"/>
              </a:ext>
            </a:extLst>
          </p:cNvPr>
          <p:cNvSpPr/>
          <p:nvPr/>
        </p:nvSpPr>
        <p:spPr>
          <a:xfrm>
            <a:off x="3909143" y="4420113"/>
            <a:ext cx="1871490" cy="593859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3E2AC1-9965-46F8-9CF6-9D6778A16639}"/>
              </a:ext>
            </a:extLst>
          </p:cNvPr>
          <p:cNvSpPr txBox="1"/>
          <p:nvPr/>
        </p:nvSpPr>
        <p:spPr>
          <a:xfrm>
            <a:off x="3853018" y="4429202"/>
            <a:ext cx="198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캡틴 아메리카</a:t>
            </a:r>
            <a:endParaRPr lang="en-US" altLang="ko-KR" sz="1600" b="1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(Captain America)</a:t>
            </a:r>
            <a:endParaRPr lang="ko-KR" altLang="en-US" sz="1600" b="1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745CCF7-5A77-482E-BD7B-033F3C407768}"/>
              </a:ext>
            </a:extLst>
          </p:cNvPr>
          <p:cNvGrpSpPr/>
          <p:nvPr/>
        </p:nvGrpSpPr>
        <p:grpSpPr>
          <a:xfrm>
            <a:off x="3402730" y="5153444"/>
            <a:ext cx="2884314" cy="1462529"/>
            <a:chOff x="1058394" y="5243755"/>
            <a:chExt cx="2884314" cy="146252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7328D4-90BD-4C96-A855-F5E77D3024D3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돕고자 하는 사람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The</a:t>
              </a:r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 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Helper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1FF7149-8A6A-48FB-AC67-4847A0391725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주변 사람들에게 봉사하고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대인관계가 좋은 유형으로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여러 상황에 관대함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B1704500-E8D2-415D-B376-6EC95BFB4B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8"/>
          <a:stretch/>
        </p:blipFill>
        <p:spPr>
          <a:xfrm>
            <a:off x="6454377" y="1938977"/>
            <a:ext cx="1871491" cy="2342606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7C849457-E5D7-4AB8-A4C9-3AD53377B001}"/>
              </a:ext>
            </a:extLst>
          </p:cNvPr>
          <p:cNvGrpSpPr/>
          <p:nvPr/>
        </p:nvGrpSpPr>
        <p:grpSpPr>
          <a:xfrm>
            <a:off x="6398253" y="4420113"/>
            <a:ext cx="1983740" cy="593864"/>
            <a:chOff x="1514547" y="4564854"/>
            <a:chExt cx="1983740" cy="59386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FCDFB956-F605-44B9-8BF4-0CAB7E3D8F29}"/>
                </a:ext>
              </a:extLst>
            </p:cNvPr>
            <p:cNvSpPr/>
            <p:nvPr/>
          </p:nvSpPr>
          <p:spPr>
            <a:xfrm>
              <a:off x="1570672" y="4564854"/>
              <a:ext cx="1871490" cy="58477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2233807-41E6-4EEF-8E41-52AAE54C1CFA}"/>
                </a:ext>
              </a:extLst>
            </p:cNvPr>
            <p:cNvSpPr txBox="1"/>
            <p:nvPr/>
          </p:nvSpPr>
          <p:spPr>
            <a:xfrm>
              <a:off x="1514547" y="4573943"/>
              <a:ext cx="1983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아이언 맨</a:t>
              </a:r>
              <a:endPara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(Iron Man)</a:t>
              </a:r>
              <a:endParaRPr lang="ko-KR" altLang="en-US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49D70D9-F1DC-4337-8719-162027849EDD}"/>
              </a:ext>
            </a:extLst>
          </p:cNvPr>
          <p:cNvGrpSpPr/>
          <p:nvPr/>
        </p:nvGrpSpPr>
        <p:grpSpPr>
          <a:xfrm>
            <a:off x="5947965" y="5153444"/>
            <a:ext cx="2884314" cy="1462529"/>
            <a:chOff x="1058394" y="5243755"/>
            <a:chExt cx="2884314" cy="146252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9CC0BCF-3364-471D-B79B-3EA0FCC0EDF8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성취하는 사람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The</a:t>
              </a:r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 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Achiever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C50FB83-B812-43EA-96E1-4A5ADC84D089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성공 지향적인 유형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자신감 있고 매력적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사회적 지위와 개인적 성취 중시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1B1DC6A-B2D4-4C9B-9077-68117792B3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32"/>
          <a:stretch/>
        </p:blipFill>
        <p:spPr>
          <a:xfrm>
            <a:off x="8996167" y="1950049"/>
            <a:ext cx="1878382" cy="2331532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51FA8DEB-E542-49E4-AA05-01B9E78F58D6}"/>
              </a:ext>
            </a:extLst>
          </p:cNvPr>
          <p:cNvGrpSpPr/>
          <p:nvPr/>
        </p:nvGrpSpPr>
        <p:grpSpPr>
          <a:xfrm>
            <a:off x="8946934" y="4420113"/>
            <a:ext cx="1983740" cy="593864"/>
            <a:chOff x="1514547" y="4564854"/>
            <a:chExt cx="1983740" cy="59386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3B15393-96AB-4586-A1B5-61A7F4C1F184}"/>
                </a:ext>
              </a:extLst>
            </p:cNvPr>
            <p:cNvSpPr/>
            <p:nvPr/>
          </p:nvSpPr>
          <p:spPr>
            <a:xfrm>
              <a:off x="1570672" y="4564854"/>
              <a:ext cx="1871490" cy="58477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DDB41C5-8FF0-4B76-BC99-D25AF417D2A3}"/>
                </a:ext>
              </a:extLst>
            </p:cNvPr>
            <p:cNvSpPr txBox="1"/>
            <p:nvPr/>
          </p:nvSpPr>
          <p:spPr>
            <a:xfrm>
              <a:off x="1514547" y="4573943"/>
              <a:ext cx="1983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윈터</a:t>
              </a:r>
              <a:r>
                <a:rPr lang="ko-KR" altLang="en-US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솔져</a:t>
              </a:r>
              <a:endPara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(Winter Soldier)</a:t>
              </a:r>
              <a:endParaRPr lang="ko-KR" altLang="en-US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834E25C-D67B-42F0-A202-1187498F8290}"/>
              </a:ext>
            </a:extLst>
          </p:cNvPr>
          <p:cNvGrpSpPr/>
          <p:nvPr/>
        </p:nvGrpSpPr>
        <p:grpSpPr>
          <a:xfrm>
            <a:off x="8493201" y="5153444"/>
            <a:ext cx="2884314" cy="1462529"/>
            <a:chOff x="1058394" y="5243755"/>
            <a:chExt cx="2884314" cy="146252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F1F052-E967-40FF-9344-3828BF6A1B66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개인주의자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The</a:t>
              </a:r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 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Individualist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B3C08B5-A117-4919-9D9F-9C56681A8DA4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다분히 개인적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타인에게 자신을 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드러내지 않음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207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37BABEC-A823-4D4E-AB28-0D407ACD43D7}"/>
              </a:ext>
            </a:extLst>
          </p:cNvPr>
          <p:cNvGrpSpPr/>
          <p:nvPr/>
        </p:nvGrpSpPr>
        <p:grpSpPr>
          <a:xfrm>
            <a:off x="1280576" y="4420113"/>
            <a:ext cx="1983740" cy="593864"/>
            <a:chOff x="1514547" y="4564854"/>
            <a:chExt cx="1983740" cy="59386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96F3698-C78B-456F-BA36-58DC0265FE4F}"/>
                </a:ext>
              </a:extLst>
            </p:cNvPr>
            <p:cNvSpPr/>
            <p:nvPr/>
          </p:nvSpPr>
          <p:spPr>
            <a:xfrm>
              <a:off x="1570672" y="4564854"/>
              <a:ext cx="1871490" cy="58477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E8EBD3-8A97-4529-BCDD-643CA16FD4C9}"/>
                </a:ext>
              </a:extLst>
            </p:cNvPr>
            <p:cNvSpPr txBox="1"/>
            <p:nvPr/>
          </p:nvSpPr>
          <p:spPr>
            <a:xfrm>
              <a:off x="1514547" y="4573943"/>
              <a:ext cx="1983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닥터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스트레인지</a:t>
              </a:r>
              <a:endPara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(Doctor Strange)</a:t>
              </a:r>
              <a:endParaRPr lang="ko-KR" altLang="en-US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698DF6B-B780-4242-A1D1-6F0F6A4ADDF0}"/>
              </a:ext>
            </a:extLst>
          </p:cNvPr>
          <p:cNvGrpSpPr/>
          <p:nvPr/>
        </p:nvGrpSpPr>
        <p:grpSpPr>
          <a:xfrm>
            <a:off x="809569" y="5153444"/>
            <a:ext cx="2884314" cy="1462529"/>
            <a:chOff x="1058394" y="5243755"/>
            <a:chExt cx="2884314" cy="14625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31BCA7-ABCF-44B8-82A7-CB7B0037FA83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탐구자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(The Investigator)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EE4AC34-5F43-41CB-98FD-CD49EB009FCA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latin typeface="Mapo한아름" panose="02000500000000000000" pitchFamily="2" charset="-127"/>
                  <a:ea typeface="Mapo한아름" panose="02000500000000000000" pitchFamily="2" charset="-127"/>
                </a:rPr>
                <a:t>지각력이</a:t>
              </a:r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 강하고 창의적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복잡한 기술과 아이디어 개발에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뛰어난 집중력과 수행능력을 보임</a:t>
              </a: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F8B2EDA-A26B-4FA5-8419-EBAE34F1F43A}"/>
              </a:ext>
            </a:extLst>
          </p:cNvPr>
          <p:cNvSpPr/>
          <p:nvPr/>
        </p:nvSpPr>
        <p:spPr>
          <a:xfrm>
            <a:off x="3909143" y="4420113"/>
            <a:ext cx="1871490" cy="593859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33E072-706E-4E32-B092-81659B84316F}"/>
              </a:ext>
            </a:extLst>
          </p:cNvPr>
          <p:cNvSpPr txBox="1"/>
          <p:nvPr/>
        </p:nvSpPr>
        <p:spPr>
          <a:xfrm>
            <a:off x="3853018" y="4429202"/>
            <a:ext cx="198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블랙 </a:t>
            </a:r>
            <a:r>
              <a:rPr lang="ko-KR" altLang="en-US" sz="1600" b="1" dirty="0" err="1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위도우</a:t>
            </a:r>
            <a:endParaRPr lang="en-US" altLang="ko-KR" sz="1600" b="1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(Black Widow)</a:t>
            </a:r>
            <a:endParaRPr lang="ko-KR" altLang="en-US" sz="1600" b="1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B97C219-3068-4540-AF4F-46E02E6AAB87}"/>
              </a:ext>
            </a:extLst>
          </p:cNvPr>
          <p:cNvGrpSpPr/>
          <p:nvPr/>
        </p:nvGrpSpPr>
        <p:grpSpPr>
          <a:xfrm>
            <a:off x="3402730" y="5153444"/>
            <a:ext cx="2884314" cy="1462529"/>
            <a:chOff x="1058394" y="5243755"/>
            <a:chExt cx="2884314" cy="14625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582C7B-286F-478B-BB5A-7E303CF4649E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충실한 사람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The</a:t>
              </a:r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 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Loyalist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AE2BEA-8BF7-4DD0-808C-BC5A0DF4652C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매사에 충실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믿음직하고 성실하며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책임감이 매우 강함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5D835D7-2D4E-4A70-A1FC-CE4D8A8ECE22}"/>
              </a:ext>
            </a:extLst>
          </p:cNvPr>
          <p:cNvGrpSpPr/>
          <p:nvPr/>
        </p:nvGrpSpPr>
        <p:grpSpPr>
          <a:xfrm>
            <a:off x="6398253" y="4420113"/>
            <a:ext cx="1983740" cy="593864"/>
            <a:chOff x="1514547" y="4564854"/>
            <a:chExt cx="1983740" cy="59386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AF6E5C4-9F71-44C8-9E0C-1FB57C1491A0}"/>
                </a:ext>
              </a:extLst>
            </p:cNvPr>
            <p:cNvSpPr/>
            <p:nvPr/>
          </p:nvSpPr>
          <p:spPr>
            <a:xfrm>
              <a:off x="1570672" y="4564854"/>
              <a:ext cx="1871490" cy="58477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7215C66-216F-4611-B4E6-DD5A0A0B689D}"/>
                </a:ext>
              </a:extLst>
            </p:cNvPr>
            <p:cNvSpPr txBox="1"/>
            <p:nvPr/>
          </p:nvSpPr>
          <p:spPr>
            <a:xfrm>
              <a:off x="1514547" y="4573943"/>
              <a:ext cx="1983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호크아이</a:t>
              </a:r>
              <a:endPara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(Hawkeye)</a:t>
              </a:r>
              <a:endParaRPr lang="ko-KR" altLang="en-US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93382DA-84C4-408E-A2B9-2CD90890EC25}"/>
              </a:ext>
            </a:extLst>
          </p:cNvPr>
          <p:cNvGrpSpPr/>
          <p:nvPr/>
        </p:nvGrpSpPr>
        <p:grpSpPr>
          <a:xfrm>
            <a:off x="8946934" y="4420113"/>
            <a:ext cx="1983740" cy="593864"/>
            <a:chOff x="1514547" y="4564854"/>
            <a:chExt cx="1983740" cy="593864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74781C0-E599-43E0-9071-12B05B9ABDEC}"/>
                </a:ext>
              </a:extLst>
            </p:cNvPr>
            <p:cNvSpPr/>
            <p:nvPr/>
          </p:nvSpPr>
          <p:spPr>
            <a:xfrm>
              <a:off x="1570672" y="4564854"/>
              <a:ext cx="1871490" cy="58477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F8F7C5A-C2C6-4072-9071-723888A6D1D0}"/>
                </a:ext>
              </a:extLst>
            </p:cNvPr>
            <p:cNvSpPr txBox="1"/>
            <p:nvPr/>
          </p:nvSpPr>
          <p:spPr>
            <a:xfrm>
              <a:off x="1514547" y="4573943"/>
              <a:ext cx="1983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스파이더</a:t>
              </a:r>
              <a:r>
                <a:rPr lang="ko-KR" altLang="en-US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 맨</a:t>
              </a:r>
              <a:endPara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(Spider Man)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EFA9E92-2A2F-46A4-8923-1AD49C92A961}"/>
              </a:ext>
            </a:extLst>
          </p:cNvPr>
          <p:cNvGrpSpPr/>
          <p:nvPr/>
        </p:nvGrpSpPr>
        <p:grpSpPr>
          <a:xfrm>
            <a:off x="8493201" y="5153444"/>
            <a:ext cx="2884314" cy="1462529"/>
            <a:chOff x="1058394" y="5243755"/>
            <a:chExt cx="2884314" cy="146252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EA1ED25-19A8-40B7-A67F-E01C98E3002F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열정적인 사람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The</a:t>
              </a:r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 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Enthusiast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3FD414-4D64-46C5-9197-9FB04CBA97DF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항상 바쁘며 재미를 추구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생산적이며</a:t>
              </a:r>
              <a:r>
                <a:rPr lang="en-US" altLang="ko-KR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 </a:t>
              </a:r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긍정적이고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변덕스러우며 즉흥적임</a:t>
              </a:r>
            </a:p>
          </p:txBody>
        </p:sp>
      </p:grpSp>
      <p:pic>
        <p:nvPicPr>
          <p:cNvPr id="17" name="그림 16" descr="남자, 사람, 보는, 안경이(가) 표시된 사진&#10;&#10;자동 생성된 설명">
            <a:extLst>
              <a:ext uri="{FF2B5EF4-FFF2-40B4-BE49-F238E27FC236}">
                <a16:creationId xmlns:a16="http://schemas.microsoft.com/office/drawing/2014/main" id="{AEE48CDA-FB8A-4A03-B71B-6DEB01C6CB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30"/>
          <a:stretch/>
        </p:blipFill>
        <p:spPr>
          <a:xfrm>
            <a:off x="1336701" y="1949109"/>
            <a:ext cx="1868063" cy="2331537"/>
          </a:xfrm>
          <a:prstGeom prst="rect">
            <a:avLst/>
          </a:prstGeom>
        </p:spPr>
      </p:pic>
      <p:pic>
        <p:nvPicPr>
          <p:cNvPr id="18" name="그림 17" descr="앉아있는, 쥐고있는, 여자, 젊은이(가) 표시된 사진&#10;&#10;자동 생성된 설명">
            <a:extLst>
              <a:ext uri="{FF2B5EF4-FFF2-40B4-BE49-F238E27FC236}">
                <a16:creationId xmlns:a16="http://schemas.microsoft.com/office/drawing/2014/main" id="{1B722B1F-64B9-4533-B11A-68164F8FE66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90"/>
          <a:stretch/>
        </p:blipFill>
        <p:spPr>
          <a:xfrm>
            <a:off x="3899462" y="1949108"/>
            <a:ext cx="1878690" cy="233153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34AD92D-5A8B-4ADA-B841-E6FBD5D518C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5"/>
          <a:stretch/>
        </p:blipFill>
        <p:spPr>
          <a:xfrm>
            <a:off x="6449701" y="1957903"/>
            <a:ext cx="1871489" cy="2322743"/>
          </a:xfrm>
          <a:prstGeom prst="rect">
            <a:avLst/>
          </a:prstGeom>
        </p:spPr>
      </p:pic>
      <p:pic>
        <p:nvPicPr>
          <p:cNvPr id="20" name="그림 19" descr="사람, 착용, 빨간색, 쥐고있는이(가) 표시된 사진&#10;&#10;자동 생성된 설명">
            <a:extLst>
              <a:ext uri="{FF2B5EF4-FFF2-40B4-BE49-F238E27FC236}">
                <a16:creationId xmlns:a16="http://schemas.microsoft.com/office/drawing/2014/main" id="{CA11995F-D501-4E94-8797-FC41AA7AF5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740" y="1938924"/>
            <a:ext cx="1875088" cy="2342610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1909EE88-414F-4E32-B6F8-9AE2D509DF48}"/>
              </a:ext>
            </a:extLst>
          </p:cNvPr>
          <p:cNvGrpSpPr/>
          <p:nvPr/>
        </p:nvGrpSpPr>
        <p:grpSpPr>
          <a:xfrm>
            <a:off x="5943288" y="5153444"/>
            <a:ext cx="2884314" cy="1462529"/>
            <a:chOff x="1058394" y="5243755"/>
            <a:chExt cx="2884314" cy="146252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A6FC954-B998-44AA-A7E6-AD8727CACA5C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충실한 사람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The</a:t>
              </a:r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 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Loyalist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B44E65B-133F-4166-BEAD-932689FED0CA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매사에 충실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믿음직하고 성실하며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책임감이 매우 강함</a:t>
              </a: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2B0EF5AA-F4E6-4E11-A77D-854A14FE7ADF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BDDA906A-0F3F-4529-AA34-BC9136496AAE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63F9867-78A4-49CD-A106-3E91F7FFBA46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6EADCBAB-6322-40FE-85B1-329530155DAD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1860D35F-0DF7-4765-92DC-6B69A4C7D4ED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AF8A15F-DA1D-4AC8-9F45-219DB9E7C9B4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에니어그램</a:t>
            </a:r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유형별 히어로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836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6530" y="508045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DBA9AD-1A6B-4E58-A5B7-1D9296AD43A6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A704E3B-30E1-4650-95F7-4F87FF62F853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6216F4A-ACC4-4F46-A349-BC2F39ECDE4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D5B945F4-C1F3-4D53-88CC-21EE9BE93610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E944334-CE62-4564-B638-3FDEE2A1B468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21421E-6BEC-4E03-80FE-44891262BAF8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에니어그램</a:t>
            </a:r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유형별 히어로 소개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E4B0D6-8031-497B-9D40-C42C649FC2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5"/>
          <a:stretch/>
        </p:blipFill>
        <p:spPr>
          <a:xfrm>
            <a:off x="3905704" y="1951353"/>
            <a:ext cx="1871489" cy="23253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1C2E5C-CCB9-43D3-810B-845F0A5A0A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10"/>
          <a:stretch/>
        </p:blipFill>
        <p:spPr>
          <a:xfrm>
            <a:off x="6454377" y="1950049"/>
            <a:ext cx="1870704" cy="232538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670280-D91A-4091-8BF5-35B82BEFFC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41" b="33127"/>
          <a:stretch/>
        </p:blipFill>
        <p:spPr>
          <a:xfrm>
            <a:off x="1336701" y="1922138"/>
            <a:ext cx="1871981" cy="23594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1508491-8A29-4F67-B4FF-CD2E17D3F6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84"/>
          <a:stretch/>
        </p:blipFill>
        <p:spPr>
          <a:xfrm>
            <a:off x="8995380" y="1951872"/>
            <a:ext cx="1869444" cy="2323564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BBAA53C-A35C-4C8A-9116-2E3856C0FBF5}"/>
              </a:ext>
            </a:extLst>
          </p:cNvPr>
          <p:cNvGrpSpPr/>
          <p:nvPr/>
        </p:nvGrpSpPr>
        <p:grpSpPr>
          <a:xfrm>
            <a:off x="809569" y="5153444"/>
            <a:ext cx="2884314" cy="1462529"/>
            <a:chOff x="1058394" y="5243755"/>
            <a:chExt cx="2884314" cy="14625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8EDF68-C40F-4487-8CF2-5B622B9CAC4B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도전하는 사람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(The Challenger)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E04B394-9609-42CB-A551-BB5BFF8DA2F3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힘과 결단력이 강함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성격이 저돌적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통제 당하는 것을 원치 않음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FDF4E83-7308-498F-A400-AAD279BA55C6}"/>
              </a:ext>
            </a:extLst>
          </p:cNvPr>
          <p:cNvGrpSpPr/>
          <p:nvPr/>
        </p:nvGrpSpPr>
        <p:grpSpPr>
          <a:xfrm>
            <a:off x="5943288" y="5153444"/>
            <a:ext cx="2884314" cy="1462529"/>
            <a:chOff x="1058394" y="5243755"/>
            <a:chExt cx="2884314" cy="146252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AE052C-DBDB-411C-B75B-0AE57E5665A0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평화주의자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The</a:t>
              </a:r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 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Peacemaker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)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C58F74B-8251-4DD1-9B7C-FA7EE0604A50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자기는 물론 타인을 위해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내면에서부터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외부의 평화를 추구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6CBC7BE-91BA-4789-86B6-40D6BCA8C22F}"/>
              </a:ext>
            </a:extLst>
          </p:cNvPr>
          <p:cNvGrpSpPr/>
          <p:nvPr/>
        </p:nvGrpSpPr>
        <p:grpSpPr>
          <a:xfrm>
            <a:off x="1280576" y="4420113"/>
            <a:ext cx="1983740" cy="593864"/>
            <a:chOff x="1514547" y="4564854"/>
            <a:chExt cx="1983740" cy="593864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5E7439C-FF02-4F6D-9BD7-F0E7CA40FFB2}"/>
                </a:ext>
              </a:extLst>
            </p:cNvPr>
            <p:cNvSpPr/>
            <p:nvPr/>
          </p:nvSpPr>
          <p:spPr>
            <a:xfrm>
              <a:off x="1570672" y="4564854"/>
              <a:ext cx="1871490" cy="58477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376A63-A509-430C-BAB4-51F0FE0A15C7}"/>
                </a:ext>
              </a:extLst>
            </p:cNvPr>
            <p:cNvSpPr txBox="1"/>
            <p:nvPr/>
          </p:nvSpPr>
          <p:spPr>
            <a:xfrm>
              <a:off x="1514547" y="4573943"/>
              <a:ext cx="1983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헐크</a:t>
              </a:r>
              <a:endPara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(</a:t>
              </a:r>
              <a:r>
                <a:rPr lang="en-US" altLang="ko-KR" sz="1600" b="1" dirty="0" err="1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HUlk</a:t>
              </a:r>
              <a:r>
                <a:rPr lang="en-US" altLang="ko-KR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)</a:t>
              </a:r>
              <a:endParaRPr lang="ko-KR" altLang="en-US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9FB0FEF-2353-4018-9ACD-55A618877D86}"/>
              </a:ext>
            </a:extLst>
          </p:cNvPr>
          <p:cNvSpPr/>
          <p:nvPr/>
        </p:nvSpPr>
        <p:spPr>
          <a:xfrm>
            <a:off x="3909143" y="4420113"/>
            <a:ext cx="1871490" cy="593859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B1B77CC-767B-4E0B-A8BC-C945A9C10348}"/>
              </a:ext>
            </a:extLst>
          </p:cNvPr>
          <p:cNvSpPr txBox="1"/>
          <p:nvPr/>
        </p:nvSpPr>
        <p:spPr>
          <a:xfrm>
            <a:off x="3853018" y="4429202"/>
            <a:ext cx="1983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토르</a:t>
            </a:r>
            <a:endParaRPr lang="en-US" altLang="ko-KR" sz="1600" b="1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rPr>
              <a:t>(Thor)</a:t>
            </a:r>
            <a:endParaRPr lang="ko-KR" altLang="en-US" sz="1600" b="1" dirty="0">
              <a:solidFill>
                <a:schemeClr val="bg1"/>
              </a:solidFill>
              <a:latin typeface="Mapo한아름" panose="02000500000000000000" pitchFamily="2" charset="-127"/>
              <a:ea typeface="Mapo한아름" panose="02000500000000000000" pitchFamily="2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61B4BB6-F35E-4029-AA05-739A6326EA5C}"/>
              </a:ext>
            </a:extLst>
          </p:cNvPr>
          <p:cNvGrpSpPr/>
          <p:nvPr/>
        </p:nvGrpSpPr>
        <p:grpSpPr>
          <a:xfrm>
            <a:off x="6398253" y="4420113"/>
            <a:ext cx="1983740" cy="593864"/>
            <a:chOff x="1514547" y="4564854"/>
            <a:chExt cx="1983740" cy="59386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3FE9FF9-7475-4658-8375-FD3FEC98858E}"/>
                </a:ext>
              </a:extLst>
            </p:cNvPr>
            <p:cNvSpPr/>
            <p:nvPr/>
          </p:nvSpPr>
          <p:spPr>
            <a:xfrm>
              <a:off x="1570672" y="4564854"/>
              <a:ext cx="1871490" cy="58477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1B6575B-F6E5-4D08-91E5-05C2632ED123}"/>
                </a:ext>
              </a:extLst>
            </p:cNvPr>
            <p:cNvSpPr txBox="1"/>
            <p:nvPr/>
          </p:nvSpPr>
          <p:spPr>
            <a:xfrm>
              <a:off x="1514547" y="4573943"/>
              <a:ext cx="1983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블랙 팬서</a:t>
              </a:r>
              <a:endPara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(Black Panther)</a:t>
              </a:r>
              <a:endParaRPr lang="ko-KR" altLang="en-US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B6025FB-F9AB-495C-A1BF-F775C99DF5F9}"/>
              </a:ext>
            </a:extLst>
          </p:cNvPr>
          <p:cNvGrpSpPr/>
          <p:nvPr/>
        </p:nvGrpSpPr>
        <p:grpSpPr>
          <a:xfrm>
            <a:off x="8946934" y="4420113"/>
            <a:ext cx="1983740" cy="593864"/>
            <a:chOff x="1514547" y="4564854"/>
            <a:chExt cx="1983740" cy="593864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8F23368-750E-4C88-BDB5-86FEDE29A0B4}"/>
                </a:ext>
              </a:extLst>
            </p:cNvPr>
            <p:cNvSpPr/>
            <p:nvPr/>
          </p:nvSpPr>
          <p:spPr>
            <a:xfrm>
              <a:off x="1570672" y="4564854"/>
              <a:ext cx="1871490" cy="584775"/>
            </a:xfrm>
            <a:prstGeom prst="rect">
              <a:avLst/>
            </a:prstGeom>
            <a:solidFill>
              <a:schemeClr val="tx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64A5957-8759-46E9-BEB9-91ED28CFBBB2}"/>
                </a:ext>
              </a:extLst>
            </p:cNvPr>
            <p:cNvSpPr txBox="1"/>
            <p:nvPr/>
          </p:nvSpPr>
          <p:spPr>
            <a:xfrm>
              <a:off x="1514547" y="4573943"/>
              <a:ext cx="19837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비전</a:t>
              </a:r>
              <a:endParaRPr lang="en-US" altLang="ko-KR" sz="1600" b="1" dirty="0">
                <a:solidFill>
                  <a:schemeClr val="bg1"/>
                </a:solidFill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Mapo한아름" panose="02000500000000000000" pitchFamily="2" charset="-127"/>
                  <a:ea typeface="Mapo한아름" panose="02000500000000000000" pitchFamily="2" charset="-127"/>
                </a:rPr>
                <a:t>(Vision)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404F231-79F5-456B-B1AE-C715E8608AA8}"/>
              </a:ext>
            </a:extLst>
          </p:cNvPr>
          <p:cNvGrpSpPr/>
          <p:nvPr/>
        </p:nvGrpSpPr>
        <p:grpSpPr>
          <a:xfrm>
            <a:off x="3399291" y="5153444"/>
            <a:ext cx="2884314" cy="1462529"/>
            <a:chOff x="1058394" y="5243755"/>
            <a:chExt cx="2884314" cy="146252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A0AF1E-04A5-4DED-9A87-83E82CE86016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도전하는 사람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(The Challenger)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58DA35C-AABE-4A70-A431-795B82F783E2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힘과 결단력이 강함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성격이 저돌적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통제 당하는 것을 원치 않음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1AA6851-5AB1-41EE-8089-2E2E7A400B05}"/>
              </a:ext>
            </a:extLst>
          </p:cNvPr>
          <p:cNvGrpSpPr/>
          <p:nvPr/>
        </p:nvGrpSpPr>
        <p:grpSpPr>
          <a:xfrm>
            <a:off x="8487945" y="5153444"/>
            <a:ext cx="2884314" cy="1462529"/>
            <a:chOff x="1058394" y="5243755"/>
            <a:chExt cx="2884314" cy="146252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50243FA-C2E4-4F7B-BCDF-A4AD6BE3F420}"/>
                </a:ext>
              </a:extLst>
            </p:cNvPr>
            <p:cNvSpPr txBox="1"/>
            <p:nvPr/>
          </p:nvSpPr>
          <p:spPr>
            <a:xfrm>
              <a:off x="1058394" y="5243755"/>
              <a:ext cx="288431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평화주의자</a:t>
              </a:r>
              <a:endParaRPr lang="en-US" altLang="ko-KR" sz="2000" b="1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(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The</a:t>
              </a:r>
              <a:r>
                <a:rPr lang="ko-KR" altLang="en-US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 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  <a:cs typeface="Angsana New" panose="020B0502040204020203" pitchFamily="18" charset="-34"/>
                </a:rPr>
                <a:t>Peacemaker</a:t>
              </a:r>
              <a:r>
                <a:rPr lang="en-US" altLang="ko-KR" sz="2000" b="1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1868F9F-38D4-4B5A-AF4F-EE2F56A7EF80}"/>
                </a:ext>
              </a:extLst>
            </p:cNvPr>
            <p:cNvSpPr txBox="1"/>
            <p:nvPr/>
          </p:nvSpPr>
          <p:spPr>
            <a:xfrm>
              <a:off x="1058394" y="5967620"/>
              <a:ext cx="288431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자기는 물론 타인을 위해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내면에서부터</a:t>
              </a:r>
              <a:endParaRPr lang="en-US" altLang="ko-KR" sz="1400" dirty="0">
                <a:latin typeface="Mapo한아름" panose="02000500000000000000" pitchFamily="2" charset="-127"/>
                <a:ea typeface="Mapo한아름" panose="020005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Mapo한아름" panose="02000500000000000000" pitchFamily="2" charset="-127"/>
                  <a:ea typeface="Mapo한아름" panose="02000500000000000000" pitchFamily="2" charset="-127"/>
                </a:rPr>
                <a:t>외부의 평화를 추구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39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양쪽 모서리가 둥근 사각형 41"/>
          <p:cNvSpPr/>
          <p:nvPr/>
        </p:nvSpPr>
        <p:spPr>
          <a:xfrm>
            <a:off x="479197" y="296846"/>
            <a:ext cx="11336338" cy="6561154"/>
          </a:xfrm>
          <a:prstGeom prst="round2SameRect">
            <a:avLst>
              <a:gd name="adj1" fmla="val 3277"/>
              <a:gd name="adj2" fmla="val 0"/>
            </a:avLst>
          </a:prstGeom>
          <a:solidFill>
            <a:srgbClr val="5047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Freeform 32"/>
          <p:cNvSpPr>
            <a:spLocks/>
          </p:cNvSpPr>
          <p:nvPr/>
        </p:nvSpPr>
        <p:spPr bwMode="auto">
          <a:xfrm>
            <a:off x="665569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0" name="자유형 69"/>
          <p:cNvSpPr/>
          <p:nvPr/>
        </p:nvSpPr>
        <p:spPr>
          <a:xfrm>
            <a:off x="647602" y="508258"/>
            <a:ext cx="10992230" cy="6349955"/>
          </a:xfrm>
          <a:custGeom>
            <a:avLst/>
            <a:gdLst>
              <a:gd name="connsiteX0" fmla="*/ 431244 w 10992230"/>
              <a:gd name="connsiteY0" fmla="*/ 0 h 6349955"/>
              <a:gd name="connsiteX1" fmla="*/ 10575414 w 10992230"/>
              <a:gd name="connsiteY1" fmla="*/ 0 h 6349955"/>
              <a:gd name="connsiteX2" fmla="*/ 10992230 w 10992230"/>
              <a:gd name="connsiteY2" fmla="*/ 416816 h 6349955"/>
              <a:gd name="connsiteX3" fmla="*/ 10992230 w 10992230"/>
              <a:gd name="connsiteY3" fmla="*/ 4574445 h 6349955"/>
              <a:gd name="connsiteX4" fmla="*/ 10987619 w 10992230"/>
              <a:gd name="connsiteY4" fmla="*/ 4597284 h 6349955"/>
              <a:gd name="connsiteX5" fmla="*/ 10987619 w 10992230"/>
              <a:gd name="connsiteY5" fmla="*/ 6349955 h 6349955"/>
              <a:gd name="connsiteX6" fmla="*/ 0 w 10992230"/>
              <a:gd name="connsiteY6" fmla="*/ 6349955 h 6349955"/>
              <a:gd name="connsiteX7" fmla="*/ 0 w 10992230"/>
              <a:gd name="connsiteY7" fmla="*/ 1613529 h 6349955"/>
              <a:gd name="connsiteX8" fmla="*/ 220 w 10992230"/>
              <a:gd name="connsiteY8" fmla="*/ 1613529 h 6349955"/>
              <a:gd name="connsiteX9" fmla="*/ 220 w 10992230"/>
              <a:gd name="connsiteY9" fmla="*/ 431024 h 634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92230" h="6349955">
                <a:moveTo>
                  <a:pt x="431244" y="0"/>
                </a:moveTo>
                <a:lnTo>
                  <a:pt x="10575414" y="0"/>
                </a:lnTo>
                <a:lnTo>
                  <a:pt x="10992230" y="416816"/>
                </a:lnTo>
                <a:lnTo>
                  <a:pt x="10992230" y="4574445"/>
                </a:lnTo>
                <a:lnTo>
                  <a:pt x="10987619" y="4597284"/>
                </a:lnTo>
                <a:lnTo>
                  <a:pt x="10987619" y="6349955"/>
                </a:lnTo>
                <a:lnTo>
                  <a:pt x="0" y="6349955"/>
                </a:lnTo>
                <a:lnTo>
                  <a:pt x="0" y="1613529"/>
                </a:lnTo>
                <a:lnTo>
                  <a:pt x="220" y="1613529"/>
                </a:lnTo>
                <a:lnTo>
                  <a:pt x="220" y="431024"/>
                </a:lnTo>
                <a:close/>
              </a:path>
            </a:pathLst>
          </a:custGeom>
          <a:solidFill>
            <a:srgbClr val="F5ED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Freeform 32"/>
          <p:cNvSpPr>
            <a:spLocks/>
          </p:cNvSpPr>
          <p:nvPr/>
        </p:nvSpPr>
        <p:spPr bwMode="auto">
          <a:xfrm>
            <a:off x="11494760" y="447144"/>
            <a:ext cx="144000" cy="144000"/>
          </a:xfrm>
          <a:prstGeom prst="ellipse">
            <a:avLst/>
          </a:prstGeom>
          <a:gradFill flip="none" rotWithShape="1">
            <a:gsLst>
              <a:gs pos="0">
                <a:srgbClr val="50473A">
                  <a:shade val="30000"/>
                  <a:satMod val="115000"/>
                </a:srgbClr>
              </a:gs>
              <a:gs pos="50000">
                <a:srgbClr val="50473A">
                  <a:shade val="67500"/>
                  <a:satMod val="115000"/>
                </a:srgbClr>
              </a:gs>
              <a:gs pos="100000">
                <a:srgbClr val="50473A">
                  <a:shade val="100000"/>
                  <a:satMod val="115000"/>
                </a:srgbClr>
              </a:gs>
            </a:gsLst>
            <a:lin ang="18900000" scaled="1"/>
            <a:tileRect/>
          </a:gradFill>
          <a:ln w="1587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4C043AA4-DECE-45AB-B189-8E615829C1A6}"/>
              </a:ext>
            </a:extLst>
          </p:cNvPr>
          <p:cNvSpPr>
            <a:spLocks/>
          </p:cNvSpPr>
          <p:nvPr/>
        </p:nvSpPr>
        <p:spPr bwMode="auto">
          <a:xfrm flipH="1">
            <a:off x="1780801" y="3250157"/>
            <a:ext cx="2801170" cy="4267183"/>
          </a:xfrm>
          <a:custGeom>
            <a:avLst/>
            <a:gdLst>
              <a:gd name="T0" fmla="*/ 5421 w 5841"/>
              <a:gd name="T1" fmla="*/ 6762 h 9815"/>
              <a:gd name="T2" fmla="*/ 5381 w 5841"/>
              <a:gd name="T3" fmla="*/ 6471 h 9815"/>
              <a:gd name="T4" fmla="*/ 5385 w 5841"/>
              <a:gd name="T5" fmla="*/ 6251 h 9815"/>
              <a:gd name="T6" fmla="*/ 5530 w 5841"/>
              <a:gd name="T7" fmla="*/ 4753 h 9815"/>
              <a:gd name="T8" fmla="*/ 5527 w 5841"/>
              <a:gd name="T9" fmla="*/ 4330 h 9815"/>
              <a:gd name="T10" fmla="*/ 5471 w 5841"/>
              <a:gd name="T11" fmla="*/ 3910 h 9815"/>
              <a:gd name="T12" fmla="*/ 5357 w 5841"/>
              <a:gd name="T13" fmla="*/ 3506 h 9815"/>
              <a:gd name="T14" fmla="*/ 5232 w 5841"/>
              <a:gd name="T15" fmla="*/ 3212 h 9815"/>
              <a:gd name="T16" fmla="*/ 4943 w 5841"/>
              <a:gd name="T17" fmla="*/ 2580 h 9815"/>
              <a:gd name="T18" fmla="*/ 4806 w 5841"/>
              <a:gd name="T19" fmla="*/ 2185 h 9815"/>
              <a:gd name="T20" fmla="*/ 4745 w 5841"/>
              <a:gd name="T21" fmla="*/ 1911 h 9815"/>
              <a:gd name="T22" fmla="*/ 4711 w 5841"/>
              <a:gd name="T23" fmla="*/ 1435 h 9815"/>
              <a:gd name="T24" fmla="*/ 4712 w 5841"/>
              <a:gd name="T25" fmla="*/ 486 h 9815"/>
              <a:gd name="T26" fmla="*/ 4691 w 5841"/>
              <a:gd name="T27" fmla="*/ 342 h 9815"/>
              <a:gd name="T28" fmla="*/ 4601 w 5841"/>
              <a:gd name="T29" fmla="*/ 176 h 9815"/>
              <a:gd name="T30" fmla="*/ 4459 w 5841"/>
              <a:gd name="T31" fmla="*/ 58 h 9815"/>
              <a:gd name="T32" fmla="*/ 4277 w 5841"/>
              <a:gd name="T33" fmla="*/ 2 h 9815"/>
              <a:gd name="T34" fmla="*/ 4177 w 5841"/>
              <a:gd name="T35" fmla="*/ 2 h 9815"/>
              <a:gd name="T36" fmla="*/ 3995 w 5841"/>
              <a:gd name="T37" fmla="*/ 58 h 9815"/>
              <a:gd name="T38" fmla="*/ 3853 w 5841"/>
              <a:gd name="T39" fmla="*/ 176 h 9815"/>
              <a:gd name="T40" fmla="*/ 3763 w 5841"/>
              <a:gd name="T41" fmla="*/ 342 h 9815"/>
              <a:gd name="T42" fmla="*/ 3742 w 5841"/>
              <a:gd name="T43" fmla="*/ 486 h 9815"/>
              <a:gd name="T44" fmla="*/ 3742 w 5841"/>
              <a:gd name="T45" fmla="*/ 5333 h 9815"/>
              <a:gd name="T46" fmla="*/ 3726 w 5841"/>
              <a:gd name="T47" fmla="*/ 5555 h 9815"/>
              <a:gd name="T48" fmla="*/ 3720 w 5841"/>
              <a:gd name="T49" fmla="*/ 6278 h 9815"/>
              <a:gd name="T50" fmla="*/ 3707 w 5841"/>
              <a:gd name="T51" fmla="*/ 6441 h 9815"/>
              <a:gd name="T52" fmla="*/ 3655 w 5841"/>
              <a:gd name="T53" fmla="*/ 6644 h 9815"/>
              <a:gd name="T54" fmla="*/ 3565 w 5841"/>
              <a:gd name="T55" fmla="*/ 6831 h 9815"/>
              <a:gd name="T56" fmla="*/ 3442 w 5841"/>
              <a:gd name="T57" fmla="*/ 6995 h 9815"/>
              <a:gd name="T58" fmla="*/ 3291 w 5841"/>
              <a:gd name="T59" fmla="*/ 7132 h 9815"/>
              <a:gd name="T60" fmla="*/ 3115 w 5841"/>
              <a:gd name="T61" fmla="*/ 7239 h 9815"/>
              <a:gd name="T62" fmla="*/ 2919 w 5841"/>
              <a:gd name="T63" fmla="*/ 7311 h 9815"/>
              <a:gd name="T64" fmla="*/ 2708 w 5841"/>
              <a:gd name="T65" fmla="*/ 7344 h 9815"/>
              <a:gd name="T66" fmla="*/ 0 w 5841"/>
              <a:gd name="T67" fmla="*/ 7344 h 9815"/>
              <a:gd name="T68" fmla="*/ 244 w 5841"/>
              <a:gd name="T69" fmla="*/ 7651 h 9815"/>
              <a:gd name="T70" fmla="*/ 615 w 5841"/>
              <a:gd name="T71" fmla="*/ 8014 h 9815"/>
              <a:gd name="T72" fmla="*/ 1033 w 5841"/>
              <a:gd name="T73" fmla="*/ 8323 h 9815"/>
              <a:gd name="T74" fmla="*/ 1492 w 5841"/>
              <a:gd name="T75" fmla="*/ 8572 h 9815"/>
              <a:gd name="T76" fmla="*/ 1618 w 5841"/>
              <a:gd name="T77" fmla="*/ 8627 h 9815"/>
              <a:gd name="T78" fmla="*/ 1717 w 5841"/>
              <a:gd name="T79" fmla="*/ 8670 h 9815"/>
              <a:gd name="T80" fmla="*/ 2047 w 5841"/>
              <a:gd name="T81" fmla="*/ 8892 h 9815"/>
              <a:gd name="T82" fmla="*/ 2306 w 5841"/>
              <a:gd name="T83" fmla="*/ 9183 h 9815"/>
              <a:gd name="T84" fmla="*/ 2487 w 5841"/>
              <a:gd name="T85" fmla="*/ 9529 h 9815"/>
              <a:gd name="T86" fmla="*/ 2565 w 5841"/>
              <a:gd name="T87" fmla="*/ 9815 h 9815"/>
              <a:gd name="T88" fmla="*/ 2915 w 5841"/>
              <a:gd name="T89" fmla="*/ 9761 h 9815"/>
              <a:gd name="T90" fmla="*/ 3369 w 5841"/>
              <a:gd name="T91" fmla="*/ 9658 h 9815"/>
              <a:gd name="T92" fmla="*/ 3809 w 5841"/>
              <a:gd name="T93" fmla="*/ 9522 h 9815"/>
              <a:gd name="T94" fmla="*/ 4236 w 5841"/>
              <a:gd name="T95" fmla="*/ 9353 h 9815"/>
              <a:gd name="T96" fmla="*/ 4645 w 5841"/>
              <a:gd name="T97" fmla="*/ 9154 h 9815"/>
              <a:gd name="T98" fmla="*/ 5035 w 5841"/>
              <a:gd name="T99" fmla="*/ 8925 h 9815"/>
              <a:gd name="T100" fmla="*/ 5406 w 5841"/>
              <a:gd name="T101" fmla="*/ 8669 h 9815"/>
              <a:gd name="T102" fmla="*/ 5758 w 5841"/>
              <a:gd name="T103" fmla="*/ 8387 h 9815"/>
              <a:gd name="T104" fmla="*/ 5440 w 5841"/>
              <a:gd name="T105" fmla="*/ 6834 h 9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841" h="9815">
                <a:moveTo>
                  <a:pt x="5440" y="6834"/>
                </a:moveTo>
                <a:lnTo>
                  <a:pt x="5421" y="6762"/>
                </a:lnTo>
                <a:lnTo>
                  <a:pt x="5395" y="6618"/>
                </a:lnTo>
                <a:lnTo>
                  <a:pt x="5381" y="6471"/>
                </a:lnTo>
                <a:lnTo>
                  <a:pt x="5381" y="6324"/>
                </a:lnTo>
                <a:lnTo>
                  <a:pt x="5385" y="6251"/>
                </a:lnTo>
                <a:lnTo>
                  <a:pt x="5523" y="4860"/>
                </a:lnTo>
                <a:lnTo>
                  <a:pt x="5530" y="4753"/>
                </a:lnTo>
                <a:lnTo>
                  <a:pt x="5536" y="4541"/>
                </a:lnTo>
                <a:lnTo>
                  <a:pt x="5527" y="4330"/>
                </a:lnTo>
                <a:lnTo>
                  <a:pt x="5506" y="4119"/>
                </a:lnTo>
                <a:lnTo>
                  <a:pt x="5471" y="3910"/>
                </a:lnTo>
                <a:lnTo>
                  <a:pt x="5421" y="3706"/>
                </a:lnTo>
                <a:lnTo>
                  <a:pt x="5357" y="3506"/>
                </a:lnTo>
                <a:lnTo>
                  <a:pt x="5278" y="3308"/>
                </a:lnTo>
                <a:lnTo>
                  <a:pt x="5232" y="3212"/>
                </a:lnTo>
                <a:lnTo>
                  <a:pt x="5117" y="2974"/>
                </a:lnTo>
                <a:lnTo>
                  <a:pt x="4943" y="2580"/>
                </a:lnTo>
                <a:lnTo>
                  <a:pt x="4852" y="2333"/>
                </a:lnTo>
                <a:lnTo>
                  <a:pt x="4806" y="2185"/>
                </a:lnTo>
                <a:lnTo>
                  <a:pt x="4771" y="2045"/>
                </a:lnTo>
                <a:lnTo>
                  <a:pt x="4745" y="1911"/>
                </a:lnTo>
                <a:lnTo>
                  <a:pt x="4721" y="1713"/>
                </a:lnTo>
                <a:lnTo>
                  <a:pt x="4711" y="1435"/>
                </a:lnTo>
                <a:lnTo>
                  <a:pt x="4714" y="939"/>
                </a:lnTo>
                <a:lnTo>
                  <a:pt x="4712" y="486"/>
                </a:lnTo>
                <a:lnTo>
                  <a:pt x="4709" y="435"/>
                </a:lnTo>
                <a:lnTo>
                  <a:pt x="4691" y="342"/>
                </a:lnTo>
                <a:lnTo>
                  <a:pt x="4653" y="254"/>
                </a:lnTo>
                <a:lnTo>
                  <a:pt x="4601" y="176"/>
                </a:lnTo>
                <a:lnTo>
                  <a:pt x="4537" y="111"/>
                </a:lnTo>
                <a:lnTo>
                  <a:pt x="4459" y="58"/>
                </a:lnTo>
                <a:lnTo>
                  <a:pt x="4371" y="22"/>
                </a:lnTo>
                <a:lnTo>
                  <a:pt x="4277" y="2"/>
                </a:lnTo>
                <a:lnTo>
                  <a:pt x="4227" y="0"/>
                </a:lnTo>
                <a:lnTo>
                  <a:pt x="4177" y="2"/>
                </a:lnTo>
                <a:lnTo>
                  <a:pt x="4083" y="22"/>
                </a:lnTo>
                <a:lnTo>
                  <a:pt x="3995" y="58"/>
                </a:lnTo>
                <a:lnTo>
                  <a:pt x="3919" y="111"/>
                </a:lnTo>
                <a:lnTo>
                  <a:pt x="3853" y="176"/>
                </a:lnTo>
                <a:lnTo>
                  <a:pt x="3801" y="254"/>
                </a:lnTo>
                <a:lnTo>
                  <a:pt x="3763" y="342"/>
                </a:lnTo>
                <a:lnTo>
                  <a:pt x="3745" y="435"/>
                </a:lnTo>
                <a:lnTo>
                  <a:pt x="3742" y="486"/>
                </a:lnTo>
                <a:lnTo>
                  <a:pt x="3743" y="3768"/>
                </a:lnTo>
                <a:lnTo>
                  <a:pt x="3742" y="5333"/>
                </a:lnTo>
                <a:lnTo>
                  <a:pt x="3734" y="5511"/>
                </a:lnTo>
                <a:lnTo>
                  <a:pt x="3726" y="5555"/>
                </a:lnTo>
                <a:lnTo>
                  <a:pt x="3720" y="5580"/>
                </a:lnTo>
                <a:lnTo>
                  <a:pt x="3720" y="6278"/>
                </a:lnTo>
                <a:lnTo>
                  <a:pt x="3719" y="6333"/>
                </a:lnTo>
                <a:lnTo>
                  <a:pt x="3707" y="6441"/>
                </a:lnTo>
                <a:lnTo>
                  <a:pt x="3686" y="6545"/>
                </a:lnTo>
                <a:lnTo>
                  <a:pt x="3655" y="6644"/>
                </a:lnTo>
                <a:lnTo>
                  <a:pt x="3615" y="6740"/>
                </a:lnTo>
                <a:lnTo>
                  <a:pt x="3565" y="6831"/>
                </a:lnTo>
                <a:lnTo>
                  <a:pt x="3507" y="6916"/>
                </a:lnTo>
                <a:lnTo>
                  <a:pt x="3442" y="6995"/>
                </a:lnTo>
                <a:lnTo>
                  <a:pt x="3370" y="7067"/>
                </a:lnTo>
                <a:lnTo>
                  <a:pt x="3291" y="7132"/>
                </a:lnTo>
                <a:lnTo>
                  <a:pt x="3206" y="7190"/>
                </a:lnTo>
                <a:lnTo>
                  <a:pt x="3115" y="7239"/>
                </a:lnTo>
                <a:lnTo>
                  <a:pt x="3020" y="7281"/>
                </a:lnTo>
                <a:lnTo>
                  <a:pt x="2919" y="7311"/>
                </a:lnTo>
                <a:lnTo>
                  <a:pt x="2816" y="7332"/>
                </a:lnTo>
                <a:lnTo>
                  <a:pt x="2708" y="7344"/>
                </a:lnTo>
                <a:lnTo>
                  <a:pt x="2653" y="7344"/>
                </a:lnTo>
                <a:lnTo>
                  <a:pt x="0" y="7344"/>
                </a:lnTo>
                <a:lnTo>
                  <a:pt x="77" y="7449"/>
                </a:lnTo>
                <a:lnTo>
                  <a:pt x="244" y="7651"/>
                </a:lnTo>
                <a:lnTo>
                  <a:pt x="424" y="7839"/>
                </a:lnTo>
                <a:lnTo>
                  <a:pt x="615" y="8014"/>
                </a:lnTo>
                <a:lnTo>
                  <a:pt x="818" y="8176"/>
                </a:lnTo>
                <a:lnTo>
                  <a:pt x="1033" y="8323"/>
                </a:lnTo>
                <a:lnTo>
                  <a:pt x="1257" y="8456"/>
                </a:lnTo>
                <a:lnTo>
                  <a:pt x="1492" y="8572"/>
                </a:lnTo>
                <a:lnTo>
                  <a:pt x="1612" y="8624"/>
                </a:lnTo>
                <a:lnTo>
                  <a:pt x="1618" y="8627"/>
                </a:lnTo>
                <a:lnTo>
                  <a:pt x="1625" y="8629"/>
                </a:lnTo>
                <a:lnTo>
                  <a:pt x="1717" y="8670"/>
                </a:lnTo>
                <a:lnTo>
                  <a:pt x="1890" y="8771"/>
                </a:lnTo>
                <a:lnTo>
                  <a:pt x="2047" y="8892"/>
                </a:lnTo>
                <a:lnTo>
                  <a:pt x="2185" y="9029"/>
                </a:lnTo>
                <a:lnTo>
                  <a:pt x="2306" y="9183"/>
                </a:lnTo>
                <a:lnTo>
                  <a:pt x="2408" y="9350"/>
                </a:lnTo>
                <a:lnTo>
                  <a:pt x="2487" y="9529"/>
                </a:lnTo>
                <a:lnTo>
                  <a:pt x="2546" y="9717"/>
                </a:lnTo>
                <a:lnTo>
                  <a:pt x="2565" y="9815"/>
                </a:lnTo>
                <a:lnTo>
                  <a:pt x="2683" y="9800"/>
                </a:lnTo>
                <a:lnTo>
                  <a:pt x="2915" y="9761"/>
                </a:lnTo>
                <a:lnTo>
                  <a:pt x="3144" y="9715"/>
                </a:lnTo>
                <a:lnTo>
                  <a:pt x="3369" y="9658"/>
                </a:lnTo>
                <a:lnTo>
                  <a:pt x="3592" y="9595"/>
                </a:lnTo>
                <a:lnTo>
                  <a:pt x="3809" y="9522"/>
                </a:lnTo>
                <a:lnTo>
                  <a:pt x="4024" y="9442"/>
                </a:lnTo>
                <a:lnTo>
                  <a:pt x="4236" y="9353"/>
                </a:lnTo>
                <a:lnTo>
                  <a:pt x="4442" y="9258"/>
                </a:lnTo>
                <a:lnTo>
                  <a:pt x="4645" y="9154"/>
                </a:lnTo>
                <a:lnTo>
                  <a:pt x="4842" y="9043"/>
                </a:lnTo>
                <a:lnTo>
                  <a:pt x="5035" y="8925"/>
                </a:lnTo>
                <a:lnTo>
                  <a:pt x="5224" y="8801"/>
                </a:lnTo>
                <a:lnTo>
                  <a:pt x="5406" y="8669"/>
                </a:lnTo>
                <a:lnTo>
                  <a:pt x="5585" y="8531"/>
                </a:lnTo>
                <a:lnTo>
                  <a:pt x="5758" y="8387"/>
                </a:lnTo>
                <a:lnTo>
                  <a:pt x="5841" y="8312"/>
                </a:lnTo>
                <a:lnTo>
                  <a:pt x="5440" y="6834"/>
                </a:lnTo>
                <a:close/>
              </a:path>
            </a:pathLst>
          </a:custGeom>
          <a:solidFill>
            <a:srgbClr val="F9D6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8" name="모서리가 둥근 직사각형 45">
            <a:extLst>
              <a:ext uri="{FF2B5EF4-FFF2-40B4-BE49-F238E27FC236}">
                <a16:creationId xmlns:a16="http://schemas.microsoft.com/office/drawing/2014/main" id="{9217FADE-A46B-450E-BEC3-4A099EDB5291}"/>
              </a:ext>
            </a:extLst>
          </p:cNvPr>
          <p:cNvSpPr/>
          <p:nvPr/>
        </p:nvSpPr>
        <p:spPr>
          <a:xfrm>
            <a:off x="2716908" y="2331922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2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8" name="모서리가 둥근 직사각형 45">
            <a:extLst>
              <a:ext uri="{FF2B5EF4-FFF2-40B4-BE49-F238E27FC236}">
                <a16:creationId xmlns:a16="http://schemas.microsoft.com/office/drawing/2014/main" id="{9C2E160D-E21D-403D-AA75-7D1BFCA5D7A9}"/>
              </a:ext>
            </a:extLst>
          </p:cNvPr>
          <p:cNvSpPr/>
          <p:nvPr/>
        </p:nvSpPr>
        <p:spPr>
          <a:xfrm>
            <a:off x="2716907" y="2331921"/>
            <a:ext cx="7225247" cy="4121393"/>
          </a:xfrm>
          <a:prstGeom prst="roundRect">
            <a:avLst>
              <a:gd name="adj" fmla="val 5831"/>
            </a:avLst>
          </a:prstGeom>
          <a:blipFill>
            <a:blip r:embed="rId3"/>
            <a:stretch>
              <a:fillRect/>
            </a:stretch>
          </a:blipFill>
          <a:ln w="88900">
            <a:solidFill>
              <a:schemeClr val="tx1">
                <a:lumMod val="75000"/>
                <a:lumOff val="25000"/>
              </a:schemeClr>
            </a:solidFill>
          </a:ln>
          <a:effectLst>
            <a:outerShdw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400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98EE86-7086-4D35-B301-104A916F2451}"/>
              </a:ext>
            </a:extLst>
          </p:cNvPr>
          <p:cNvSpPr/>
          <p:nvPr/>
        </p:nvSpPr>
        <p:spPr>
          <a:xfrm>
            <a:off x="1218145" y="963836"/>
            <a:ext cx="529390" cy="529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F7EFD3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2800" dirty="0">
              <a:solidFill>
                <a:srgbClr val="F7EFD3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691342-8E6C-4E99-8081-43A3375C906E}"/>
              </a:ext>
            </a:extLst>
          </p:cNvPr>
          <p:cNvGrpSpPr/>
          <p:nvPr/>
        </p:nvGrpSpPr>
        <p:grpSpPr>
          <a:xfrm>
            <a:off x="2159656" y="911698"/>
            <a:ext cx="8280000" cy="633666"/>
            <a:chOff x="2243100" y="878306"/>
            <a:chExt cx="8280000" cy="63366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1EF4DF4-2761-4034-BF5A-636221AB2B11}"/>
                </a:ext>
              </a:extLst>
            </p:cNvPr>
            <p:cNvCxnSpPr/>
            <p:nvPr/>
          </p:nvCxnSpPr>
          <p:spPr>
            <a:xfrm>
              <a:off x="2243100" y="878306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F66F2C-3650-4818-883F-8CB01E1A33C2}"/>
                </a:ext>
              </a:extLst>
            </p:cNvPr>
            <p:cNvCxnSpPr/>
            <p:nvPr/>
          </p:nvCxnSpPr>
          <p:spPr>
            <a:xfrm>
              <a:off x="2243100" y="1195139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2C67A05-2DC2-4CB6-81BA-55C42B71A99B}"/>
                </a:ext>
              </a:extLst>
            </p:cNvPr>
            <p:cNvCxnSpPr/>
            <p:nvPr/>
          </p:nvCxnSpPr>
          <p:spPr>
            <a:xfrm>
              <a:off x="2243100" y="1511972"/>
              <a:ext cx="8280000" cy="0"/>
            </a:xfrm>
            <a:prstGeom prst="line">
              <a:avLst/>
            </a:prstGeom>
            <a:ln w="3175">
              <a:solidFill>
                <a:srgbClr val="C8C5B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1C16D0-8AAA-477C-B133-7FB2EEB67F7D}"/>
              </a:ext>
            </a:extLst>
          </p:cNvPr>
          <p:cNvSpPr/>
          <p:nvPr/>
        </p:nvSpPr>
        <p:spPr>
          <a:xfrm>
            <a:off x="2814052" y="898411"/>
            <a:ext cx="69712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히어로들 간의 관계</a:t>
            </a:r>
            <a:endParaRPr lang="en-US" altLang="ko-KR" sz="3200" dirty="0">
              <a:latin typeface="CookieRunOTF Regular" panose="020B0600000101010101" pitchFamily="34" charset="-127"/>
              <a:ea typeface="CookieRunOTF Regular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96206-07A2-4B4A-9EE9-0655285CECC6}"/>
              </a:ext>
            </a:extLst>
          </p:cNvPr>
          <p:cNvSpPr/>
          <p:nvPr/>
        </p:nvSpPr>
        <p:spPr>
          <a:xfrm>
            <a:off x="3505199" y="1739082"/>
            <a:ext cx="5181599" cy="354534"/>
          </a:xfrm>
          <a:prstGeom prst="rect">
            <a:avLst/>
          </a:prstGeom>
          <a:solidFill>
            <a:schemeClr val="accent4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33E1DC-2EA2-47B2-B5BA-8981C8E0B797}"/>
              </a:ext>
            </a:extLst>
          </p:cNvPr>
          <p:cNvSpPr/>
          <p:nvPr/>
        </p:nvSpPr>
        <p:spPr>
          <a:xfrm>
            <a:off x="2610396" y="1716816"/>
            <a:ext cx="697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닉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퓨리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개혁가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 -&gt; </a:t>
            </a:r>
            <a:r>
              <a:rPr lang="ko-KR" altLang="en-US" sz="2000" dirty="0" err="1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스파이더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 맨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(</a:t>
            </a:r>
            <a:r>
              <a:rPr lang="ko-KR" altLang="en-US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열정적인 사람</a:t>
            </a:r>
            <a:r>
              <a:rPr lang="en-US" altLang="ko-KR" sz="2000" dirty="0">
                <a:latin typeface="CookieRunOTF Regular" panose="020B0600000101010101" pitchFamily="34" charset="-127"/>
                <a:ea typeface="CookieRunOTF Regular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28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7168</TotalTime>
  <Words>1545</Words>
  <Application>Microsoft Office PowerPoint</Application>
  <PresentationFormat>와이드스크린</PresentationFormat>
  <Paragraphs>430</Paragraphs>
  <Slides>29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HY견고딕</vt:lpstr>
      <vt:lpstr>맑은 고딕</vt:lpstr>
      <vt:lpstr>Mapo한아름</vt:lpstr>
      <vt:lpstr>CookieRunOTF Regular</vt:lpstr>
      <vt:lpstr>Angsana New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WONJIN LEE</cp:lastModifiedBy>
  <cp:revision>1205</cp:revision>
  <dcterms:created xsi:type="dcterms:W3CDTF">2019-06-05T05:22:16Z</dcterms:created>
  <dcterms:modified xsi:type="dcterms:W3CDTF">2020-06-07T21:01:13Z</dcterms:modified>
</cp:coreProperties>
</file>